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p1: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
        <p:nvSpPr>
          <p:cNvPr id="76" name="Google Shape;76;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10: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
        <p:nvSpPr>
          <p:cNvPr id="217" name="Google Shape;217;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11: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
        <p:nvSpPr>
          <p:cNvPr id="234" name="Google Shape;234;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p2: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
        <p:nvSpPr>
          <p:cNvPr id="81" name="Google Shape;81;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3: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
        <p:nvSpPr>
          <p:cNvPr id="98" name="Google Shape;98;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4: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
        <p:nvSpPr>
          <p:cNvPr id="115" name="Google Shape;115;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5: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
        <p:nvSpPr>
          <p:cNvPr id="132" name="Google Shape;132;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6: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
        <p:nvSpPr>
          <p:cNvPr id="149" name="Google Shape;149;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7: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
        <p:nvSpPr>
          <p:cNvPr id="166" name="Google Shape;166;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8: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
        <p:nvSpPr>
          <p:cNvPr id="183" name="Google Shape;183;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9: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
        <p:nvSpPr>
          <p:cNvPr id="200" name="Google Shape;200;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1524000" y="1122362"/>
            <a:ext cx="9144000" cy="2387600"/>
          </a:xfrm>
          <a:prstGeom prst="rect">
            <a:avLst/>
          </a:prstGeom>
          <a:noFill/>
          <a:ln>
            <a:noFill/>
          </a:ln>
        </p:spPr>
        <p:txBody>
          <a:bodyPr anchorCtr="0" anchor="b" bIns="91425" lIns="91425" spcFirstLastPara="1" rIns="91425" wrap="square" tIns="91425">
            <a:noAutofit/>
          </a:bodyPr>
          <a:lstStyle>
            <a:lvl1pPr lvl="0" marR="0" algn="ctr">
              <a:lnSpc>
                <a:spcPct val="90000"/>
              </a:lnSpc>
              <a:spcBef>
                <a:spcPts val="0"/>
              </a:spcBef>
              <a:spcAft>
                <a:spcPts val="0"/>
              </a:spcAft>
              <a:buClr>
                <a:schemeClr val="dk1"/>
              </a:buClr>
              <a:buSzPts val="6000"/>
              <a:buFont typeface="Calibri"/>
              <a:buNone/>
              <a:defRPr b="0" i="0" sz="6000" u="none" cap="none" strike="noStrike">
                <a:solidFill>
                  <a:schemeClr val="dk1"/>
                </a:solidFill>
                <a:latin typeface="Calibri"/>
                <a:ea typeface="Calibri"/>
                <a:cs typeface="Calibri"/>
                <a:sym typeface="Calibri"/>
              </a:defRPr>
            </a:lvl1pPr>
            <a:lvl2pPr lvl="1" marR="0" algn="l">
              <a:lnSpc>
                <a:spcPct val="100000"/>
              </a:lnSpc>
              <a:spcBef>
                <a:spcPts val="0"/>
              </a:spcBef>
              <a:spcAft>
                <a:spcPts val="0"/>
              </a:spcAft>
              <a:buSzPts val="1400"/>
              <a:buNone/>
              <a:defRPr/>
            </a:lvl2pPr>
            <a:lvl3pPr lvl="2" marR="0" algn="l">
              <a:lnSpc>
                <a:spcPct val="100000"/>
              </a:lnSpc>
              <a:spcBef>
                <a:spcPts val="0"/>
              </a:spcBef>
              <a:spcAft>
                <a:spcPts val="0"/>
              </a:spcAft>
              <a:buSzPts val="1400"/>
              <a:buNone/>
              <a:defRPr/>
            </a:lvl3pPr>
            <a:lvl4pPr lvl="3" marR="0" algn="l">
              <a:lnSpc>
                <a:spcPct val="100000"/>
              </a:lnSpc>
              <a:spcBef>
                <a:spcPts val="0"/>
              </a:spcBef>
              <a:spcAft>
                <a:spcPts val="0"/>
              </a:spcAft>
              <a:buSzPts val="1400"/>
              <a:buNone/>
              <a:defRPr/>
            </a:lvl4pPr>
            <a:lvl5pPr lvl="4" marR="0" algn="l">
              <a:lnSpc>
                <a:spcPct val="100000"/>
              </a:lnSpc>
              <a:spcBef>
                <a:spcPts val="0"/>
              </a:spcBef>
              <a:spcAft>
                <a:spcPts val="0"/>
              </a:spcAft>
              <a:buSzPts val="1400"/>
              <a:buNone/>
              <a:defRPr/>
            </a:lvl5pPr>
            <a:lvl6pPr lvl="5" marR="0" algn="l">
              <a:lnSpc>
                <a:spcPct val="100000"/>
              </a:lnSpc>
              <a:spcBef>
                <a:spcPts val="0"/>
              </a:spcBef>
              <a:spcAft>
                <a:spcPts val="0"/>
              </a:spcAft>
              <a:buSzPts val="1400"/>
              <a:buNone/>
              <a:defRPr/>
            </a:lvl6pPr>
            <a:lvl7pPr lvl="6" marR="0" algn="l">
              <a:lnSpc>
                <a:spcPct val="100000"/>
              </a:lnSpc>
              <a:spcBef>
                <a:spcPts val="0"/>
              </a:spcBef>
              <a:spcAft>
                <a:spcPts val="0"/>
              </a:spcAft>
              <a:buSzPts val="1400"/>
              <a:buNone/>
              <a:defRPr/>
            </a:lvl7pPr>
            <a:lvl8pPr lvl="7" marR="0" algn="l">
              <a:lnSpc>
                <a:spcPct val="100000"/>
              </a:lnSpc>
              <a:spcBef>
                <a:spcPts val="0"/>
              </a:spcBef>
              <a:spcAft>
                <a:spcPts val="0"/>
              </a:spcAft>
              <a:buSzPts val="1400"/>
              <a:buNone/>
              <a:defRPr/>
            </a:lvl8pPr>
            <a:lvl9pPr lvl="8" marR="0" algn="l">
              <a:lnSpc>
                <a:spcPct val="100000"/>
              </a:lnSpc>
              <a:spcBef>
                <a:spcPts val="0"/>
              </a:spcBef>
              <a:spcAft>
                <a:spcPts val="0"/>
              </a:spcAft>
              <a:buSzPts val="1400"/>
              <a:buNone/>
              <a:defRPr/>
            </a:lvl9pPr>
          </a:lstStyle>
          <a:p/>
        </p:txBody>
      </p:sp>
      <p:sp>
        <p:nvSpPr>
          <p:cNvPr id="13" name="Google Shape;13;p2"/>
          <p:cNvSpPr txBox="1"/>
          <p:nvPr>
            <p:ph idx="1" type="subTitle"/>
          </p:nvPr>
        </p:nvSpPr>
        <p:spPr>
          <a:xfrm>
            <a:off x="1524000" y="3602037"/>
            <a:ext cx="9144000" cy="1655761"/>
          </a:xfrm>
          <a:prstGeom prst="rect">
            <a:avLst/>
          </a:prstGeom>
          <a:noFill/>
          <a:ln>
            <a:noFill/>
          </a:ln>
        </p:spPr>
        <p:txBody>
          <a:bodyPr anchorCtr="0" anchor="t" bIns="91425" lIns="91425" spcFirstLastPara="1" rIns="91425" wrap="square" tIns="91425">
            <a:noAutofit/>
          </a:bodyPr>
          <a:lstStyle>
            <a:lvl1pPr lvl="0" marR="0" algn="ctr">
              <a:lnSpc>
                <a:spcPct val="90000"/>
              </a:lnSpc>
              <a:spcBef>
                <a:spcPts val="10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1pPr>
            <a:lvl2pPr lvl="1" marR="0" algn="ctr">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2pPr>
            <a:lvl3pPr lvl="2" marR="0" algn="ctr">
              <a:lnSpc>
                <a:spcPct val="90000"/>
              </a:lnSpc>
              <a:spcBef>
                <a:spcPts val="5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3pPr>
            <a:lvl4pPr lvl="3"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4pPr>
            <a:lvl5pPr lvl="4"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5pPr>
            <a:lvl6pPr lvl="5"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6pPr>
            <a:lvl7pPr lvl="6"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7pPr>
            <a:lvl8pPr lvl="7"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8pPr>
            <a:lvl9pPr lvl="8"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9pPr>
          </a:lstStyle>
          <a:p/>
        </p:txBody>
      </p:sp>
      <p:sp>
        <p:nvSpPr>
          <p:cNvPr id="14" name="Google Shape;14;p2"/>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15" name="Google Shape;15;p2"/>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16" name="Google Shape;16;p2"/>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68" name="Shape 68"/>
        <p:cNvGrpSpPr/>
        <p:nvPr/>
      </p:nvGrpSpPr>
      <p:grpSpPr>
        <a:xfrm>
          <a:off x="0" y="0"/>
          <a:ext cx="0" cy="0"/>
          <a:chOff x="0" y="0"/>
          <a:chExt cx="0" cy="0"/>
        </a:xfrm>
      </p:grpSpPr>
      <p:sp>
        <p:nvSpPr>
          <p:cNvPr id="69" name="Google Shape;69;p11"/>
          <p:cNvSpPr txBox="1"/>
          <p:nvPr>
            <p:ph type="title"/>
          </p:nvPr>
        </p:nvSpPr>
        <p:spPr>
          <a:xfrm rot="5400000">
            <a:off x="7133431" y="1956594"/>
            <a:ext cx="5811838" cy="2628899"/>
          </a:xfrm>
          <a:prstGeom prst="rect">
            <a:avLst/>
          </a:prstGeom>
          <a:noFill/>
          <a:ln>
            <a:noFill/>
          </a:ln>
        </p:spPr>
        <p:txBody>
          <a:bodyPr anchorCtr="0" anchor="ctr" bIns="91425" lIns="91425" spcFirstLastPara="1" rIns="91425" wrap="square" tIns="91425">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1"/>
          <p:cNvSpPr txBox="1"/>
          <p:nvPr>
            <p:ph idx="1" type="body"/>
          </p:nvPr>
        </p:nvSpPr>
        <p:spPr>
          <a:xfrm rot="5400000">
            <a:off x="1799431" y="-596105"/>
            <a:ext cx="5811838" cy="7734299"/>
          </a:xfrm>
          <a:prstGeom prst="rect">
            <a:avLst/>
          </a:prstGeom>
          <a:noFill/>
          <a:ln>
            <a:noFill/>
          </a:ln>
        </p:spPr>
        <p:txBody>
          <a:bodyPr anchorCtr="0" anchor="t" bIns="91425" lIns="91425" spcFirstLastPara="1" rIns="91425" wrap="square" tIns="91425">
            <a:noAutofit/>
          </a:bodyPr>
          <a:lstStyle>
            <a:lvl1pPr indent="-406400" lvl="0" marL="4572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indent="-355600" lvl="2" marL="1371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indent="-342900" lvl="3" marL="1828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indent="-342900" lvl="4" marL="22860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indent="-342900" lvl="6" marL="32004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indent="-342900" lvl="7" marL="36576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indent="-342900" lvl="8" marL="4114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p:txBody>
      </p:sp>
      <p:sp>
        <p:nvSpPr>
          <p:cNvPr id="71" name="Google Shape;71;p11"/>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72" name="Google Shape;72;p11"/>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73" name="Google Shape;73;p11"/>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831850" y="1709738"/>
            <a:ext cx="10515599" cy="2852737"/>
          </a:xfrm>
          <a:prstGeom prst="rect">
            <a:avLst/>
          </a:prstGeom>
          <a:noFill/>
          <a:ln>
            <a:noFill/>
          </a:ln>
        </p:spPr>
        <p:txBody>
          <a:bodyPr anchorCtr="0" anchor="b" bIns="91425" lIns="91425" spcFirstLastPara="1" rIns="91425" wrap="square" tIns="91425">
            <a:noAutofit/>
          </a:bodyPr>
          <a:lstStyle>
            <a:lvl1pPr lvl="0" algn="l">
              <a:lnSpc>
                <a:spcPct val="90000"/>
              </a:lnSpc>
              <a:spcBef>
                <a:spcPts val="0"/>
              </a:spcBef>
              <a:spcAft>
                <a:spcPts val="0"/>
              </a:spcAft>
              <a:buSzPts val="6000"/>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3"/>
          <p:cNvSpPr txBox="1"/>
          <p:nvPr>
            <p:ph idx="1" type="body"/>
          </p:nvPr>
        </p:nvSpPr>
        <p:spPr>
          <a:xfrm>
            <a:off x="831850" y="4589462"/>
            <a:ext cx="10515599" cy="1500187"/>
          </a:xfrm>
          <a:prstGeom prst="rect">
            <a:avLst/>
          </a:prstGeom>
          <a:noFill/>
          <a:ln>
            <a:noFill/>
          </a:ln>
        </p:spPr>
        <p:txBody>
          <a:bodyPr anchorCtr="0" anchor="t" bIns="91425" lIns="91425" spcFirstLastPara="1" rIns="91425" wrap="square" tIns="91425">
            <a:noAutofit/>
          </a:bodyPr>
          <a:lstStyle>
            <a:lvl1pPr indent="-228600" lvl="0" marL="457200" algn="l">
              <a:lnSpc>
                <a:spcPct val="90000"/>
              </a:lnSpc>
              <a:spcBef>
                <a:spcPts val="0"/>
              </a:spcBef>
              <a:spcAft>
                <a:spcPts val="0"/>
              </a:spcAft>
              <a:buClr>
                <a:srgbClr val="888888"/>
              </a:buClr>
              <a:buSzPts val="2400"/>
              <a:buFont typeface="Calibri"/>
              <a:buNone/>
              <a:defRPr sz="2400">
                <a:solidFill>
                  <a:srgbClr val="888888"/>
                </a:solidFill>
              </a:defRPr>
            </a:lvl1pPr>
            <a:lvl2pPr indent="-228600" lvl="1" marL="914400" algn="l">
              <a:lnSpc>
                <a:spcPct val="90000"/>
              </a:lnSpc>
              <a:spcBef>
                <a:spcPts val="0"/>
              </a:spcBef>
              <a:spcAft>
                <a:spcPts val="0"/>
              </a:spcAft>
              <a:buClr>
                <a:srgbClr val="888888"/>
              </a:buClr>
              <a:buSzPts val="2000"/>
              <a:buFont typeface="Calibri"/>
              <a:buNone/>
              <a:defRPr sz="2000">
                <a:solidFill>
                  <a:srgbClr val="888888"/>
                </a:solidFill>
              </a:defRPr>
            </a:lvl2pPr>
            <a:lvl3pPr indent="-228600" lvl="2" marL="1371600" algn="l">
              <a:lnSpc>
                <a:spcPct val="90000"/>
              </a:lnSpc>
              <a:spcBef>
                <a:spcPts val="0"/>
              </a:spcBef>
              <a:spcAft>
                <a:spcPts val="0"/>
              </a:spcAft>
              <a:buClr>
                <a:srgbClr val="888888"/>
              </a:buClr>
              <a:buSzPts val="1800"/>
              <a:buFont typeface="Calibri"/>
              <a:buNone/>
              <a:defRPr sz="1800">
                <a:solidFill>
                  <a:srgbClr val="888888"/>
                </a:solidFill>
              </a:defRPr>
            </a:lvl3pPr>
            <a:lvl4pPr indent="-228600" lvl="3" marL="1828800" algn="l">
              <a:lnSpc>
                <a:spcPct val="90000"/>
              </a:lnSpc>
              <a:spcBef>
                <a:spcPts val="0"/>
              </a:spcBef>
              <a:spcAft>
                <a:spcPts val="0"/>
              </a:spcAft>
              <a:buClr>
                <a:srgbClr val="888888"/>
              </a:buClr>
              <a:buSzPts val="1600"/>
              <a:buFont typeface="Calibri"/>
              <a:buNone/>
              <a:defRPr sz="1600">
                <a:solidFill>
                  <a:srgbClr val="888888"/>
                </a:solidFill>
              </a:defRPr>
            </a:lvl4pPr>
            <a:lvl5pPr indent="-228600" lvl="4" marL="2286000" algn="l">
              <a:lnSpc>
                <a:spcPct val="90000"/>
              </a:lnSpc>
              <a:spcBef>
                <a:spcPts val="0"/>
              </a:spcBef>
              <a:spcAft>
                <a:spcPts val="0"/>
              </a:spcAft>
              <a:buClr>
                <a:srgbClr val="888888"/>
              </a:buClr>
              <a:buSzPts val="1600"/>
              <a:buFont typeface="Calibri"/>
              <a:buNone/>
              <a:defRPr sz="1600">
                <a:solidFill>
                  <a:srgbClr val="888888"/>
                </a:solidFill>
              </a:defRPr>
            </a:lvl5pPr>
            <a:lvl6pPr indent="-228600" lvl="5" marL="2743200" algn="l">
              <a:lnSpc>
                <a:spcPct val="90000"/>
              </a:lnSpc>
              <a:spcBef>
                <a:spcPts val="0"/>
              </a:spcBef>
              <a:spcAft>
                <a:spcPts val="0"/>
              </a:spcAft>
              <a:buClr>
                <a:srgbClr val="888888"/>
              </a:buClr>
              <a:buSzPts val="1600"/>
              <a:buFont typeface="Calibri"/>
              <a:buNone/>
              <a:defRPr sz="1600">
                <a:solidFill>
                  <a:srgbClr val="888888"/>
                </a:solidFill>
              </a:defRPr>
            </a:lvl6pPr>
            <a:lvl7pPr indent="-228600" lvl="6" marL="3200400" algn="l">
              <a:lnSpc>
                <a:spcPct val="90000"/>
              </a:lnSpc>
              <a:spcBef>
                <a:spcPts val="0"/>
              </a:spcBef>
              <a:spcAft>
                <a:spcPts val="0"/>
              </a:spcAft>
              <a:buClr>
                <a:srgbClr val="888888"/>
              </a:buClr>
              <a:buSzPts val="1600"/>
              <a:buFont typeface="Calibri"/>
              <a:buNone/>
              <a:defRPr sz="1600">
                <a:solidFill>
                  <a:srgbClr val="888888"/>
                </a:solidFill>
              </a:defRPr>
            </a:lvl7pPr>
            <a:lvl8pPr indent="-228600" lvl="7" marL="3657600" algn="l">
              <a:lnSpc>
                <a:spcPct val="90000"/>
              </a:lnSpc>
              <a:spcBef>
                <a:spcPts val="0"/>
              </a:spcBef>
              <a:spcAft>
                <a:spcPts val="0"/>
              </a:spcAft>
              <a:buClr>
                <a:srgbClr val="888888"/>
              </a:buClr>
              <a:buSzPts val="1600"/>
              <a:buFont typeface="Calibri"/>
              <a:buNone/>
              <a:defRPr sz="1600">
                <a:solidFill>
                  <a:srgbClr val="888888"/>
                </a:solidFill>
              </a:defRPr>
            </a:lvl8pPr>
            <a:lvl9pPr indent="-228600" lvl="8" marL="4114800" algn="l">
              <a:lnSpc>
                <a:spcPct val="90000"/>
              </a:lnSpc>
              <a:spcBef>
                <a:spcPts val="0"/>
              </a:spcBef>
              <a:spcAft>
                <a:spcPts val="0"/>
              </a:spcAft>
              <a:buClr>
                <a:srgbClr val="888888"/>
              </a:buClr>
              <a:buSzPts val="1600"/>
              <a:buFont typeface="Calibri"/>
              <a:buNone/>
              <a:defRPr sz="1600">
                <a:solidFill>
                  <a:srgbClr val="888888"/>
                </a:solidFill>
              </a:defRPr>
            </a:lvl9pPr>
          </a:lstStyle>
          <a:p/>
        </p:txBody>
      </p:sp>
      <p:sp>
        <p:nvSpPr>
          <p:cNvPr id="20" name="Google Shape;20;p3"/>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21" name="Google Shape;21;p3"/>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22" name="Google Shape;22;p3"/>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23" name="Shape 23"/>
        <p:cNvGrpSpPr/>
        <p:nvPr/>
      </p:nvGrpSpPr>
      <p:grpSpPr>
        <a:xfrm>
          <a:off x="0" y="0"/>
          <a:ext cx="0" cy="0"/>
          <a:chOff x="0" y="0"/>
          <a:chExt cx="0" cy="0"/>
        </a:xfrm>
      </p:grpSpPr>
      <p:sp>
        <p:nvSpPr>
          <p:cNvPr id="24" name="Google Shape;24;p4"/>
          <p:cNvSpPr txBox="1"/>
          <p:nvPr>
            <p:ph type="title"/>
          </p:nvPr>
        </p:nvSpPr>
        <p:spPr>
          <a:xfrm>
            <a:off x="838200" y="365125"/>
            <a:ext cx="10515599" cy="1325562"/>
          </a:xfrm>
          <a:prstGeom prst="rect">
            <a:avLst/>
          </a:prstGeom>
          <a:noFill/>
          <a:ln>
            <a:noFill/>
          </a:ln>
        </p:spPr>
        <p:txBody>
          <a:bodyPr anchorCtr="0" anchor="ctr" bIns="91425" lIns="91425" spcFirstLastPara="1" rIns="91425" wrap="square" tIns="91425">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4"/>
          <p:cNvSpPr txBox="1"/>
          <p:nvPr>
            <p:ph idx="1" type="body"/>
          </p:nvPr>
        </p:nvSpPr>
        <p:spPr>
          <a:xfrm>
            <a:off x="838200" y="1825625"/>
            <a:ext cx="5181600" cy="4351338"/>
          </a:xfrm>
          <a:prstGeom prst="rect">
            <a:avLst/>
          </a:prstGeom>
          <a:noFill/>
          <a:ln>
            <a:noFill/>
          </a:ln>
        </p:spPr>
        <p:txBody>
          <a:bodyPr anchorCtr="0" anchor="t" bIns="91425" lIns="91425" spcFirstLastPara="1" rIns="91425" wrap="square" tIns="91425">
            <a:noAutofit/>
          </a:bodyPr>
          <a:lstStyle>
            <a:lvl1pPr indent="-406400" lvl="0" marL="4572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indent="-355600" lvl="2" marL="1371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indent="-342900" lvl="3" marL="1828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indent="-342900" lvl="4" marL="22860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indent="-342900" lvl="6" marL="32004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indent="-342900" lvl="7" marL="36576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indent="-342900" lvl="8" marL="4114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p:txBody>
      </p:sp>
      <p:sp>
        <p:nvSpPr>
          <p:cNvPr id="26" name="Google Shape;26;p4"/>
          <p:cNvSpPr txBox="1"/>
          <p:nvPr>
            <p:ph idx="2" type="body"/>
          </p:nvPr>
        </p:nvSpPr>
        <p:spPr>
          <a:xfrm>
            <a:off x="6172200" y="1825625"/>
            <a:ext cx="5181600" cy="4351338"/>
          </a:xfrm>
          <a:prstGeom prst="rect">
            <a:avLst/>
          </a:prstGeom>
          <a:noFill/>
          <a:ln>
            <a:noFill/>
          </a:ln>
        </p:spPr>
        <p:txBody>
          <a:bodyPr anchorCtr="0" anchor="t" bIns="91425" lIns="91425" spcFirstLastPara="1" rIns="91425" wrap="square" tIns="91425">
            <a:noAutofit/>
          </a:bodyPr>
          <a:lstStyle>
            <a:lvl1pPr indent="-406400" lvl="0" marL="4572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indent="-355600" lvl="2" marL="1371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indent="-342900" lvl="3" marL="1828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indent="-342900" lvl="4" marL="22860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indent="-342900" lvl="6" marL="32004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indent="-342900" lvl="7" marL="36576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indent="-342900" lvl="8" marL="4114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p:txBody>
      </p:sp>
      <p:sp>
        <p:nvSpPr>
          <p:cNvPr id="27" name="Google Shape;27;p4"/>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28" name="Google Shape;28;p4"/>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29" name="Google Shape;29;p4"/>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30" name="Shape 30"/>
        <p:cNvGrpSpPr/>
        <p:nvPr/>
      </p:nvGrpSpPr>
      <p:grpSpPr>
        <a:xfrm>
          <a:off x="0" y="0"/>
          <a:ext cx="0" cy="0"/>
          <a:chOff x="0" y="0"/>
          <a:chExt cx="0" cy="0"/>
        </a:xfrm>
      </p:grpSpPr>
      <p:sp>
        <p:nvSpPr>
          <p:cNvPr id="31" name="Google Shape;31;p5"/>
          <p:cNvSpPr txBox="1"/>
          <p:nvPr>
            <p:ph type="title"/>
          </p:nvPr>
        </p:nvSpPr>
        <p:spPr>
          <a:xfrm>
            <a:off x="839787" y="365125"/>
            <a:ext cx="10515599" cy="1325562"/>
          </a:xfrm>
          <a:prstGeom prst="rect">
            <a:avLst/>
          </a:prstGeom>
          <a:noFill/>
          <a:ln>
            <a:noFill/>
          </a:ln>
        </p:spPr>
        <p:txBody>
          <a:bodyPr anchorCtr="0" anchor="ctr" bIns="91425" lIns="91425" spcFirstLastPara="1" rIns="91425" wrap="square" tIns="91425">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5"/>
          <p:cNvSpPr txBox="1"/>
          <p:nvPr>
            <p:ph idx="1" type="body"/>
          </p:nvPr>
        </p:nvSpPr>
        <p:spPr>
          <a:xfrm>
            <a:off x="839787" y="1681163"/>
            <a:ext cx="5157787" cy="823912"/>
          </a:xfrm>
          <a:prstGeom prst="rect">
            <a:avLst/>
          </a:prstGeom>
          <a:noFill/>
          <a:ln>
            <a:noFill/>
          </a:ln>
        </p:spPr>
        <p:txBody>
          <a:bodyPr anchorCtr="0" anchor="b" bIns="91425" lIns="91425" spcFirstLastPara="1" rIns="91425" wrap="square" tIns="91425">
            <a:noAutofit/>
          </a:bodyPr>
          <a:lstStyle>
            <a:lvl1pPr indent="-228600" lvl="0" marL="457200" algn="l">
              <a:lnSpc>
                <a:spcPct val="90000"/>
              </a:lnSpc>
              <a:spcBef>
                <a:spcPts val="0"/>
              </a:spcBef>
              <a:spcAft>
                <a:spcPts val="0"/>
              </a:spcAft>
              <a:buSzPts val="2400"/>
              <a:buFont typeface="Calibri"/>
              <a:buNone/>
              <a:defRPr b="1" sz="2400"/>
            </a:lvl1pPr>
            <a:lvl2pPr indent="-228600" lvl="1" marL="914400" algn="l">
              <a:lnSpc>
                <a:spcPct val="90000"/>
              </a:lnSpc>
              <a:spcBef>
                <a:spcPts val="0"/>
              </a:spcBef>
              <a:spcAft>
                <a:spcPts val="0"/>
              </a:spcAft>
              <a:buSzPts val="2000"/>
              <a:buFont typeface="Calibri"/>
              <a:buNone/>
              <a:defRPr b="1" sz="2000"/>
            </a:lvl2pPr>
            <a:lvl3pPr indent="-228600" lvl="2" marL="1371600" algn="l">
              <a:lnSpc>
                <a:spcPct val="90000"/>
              </a:lnSpc>
              <a:spcBef>
                <a:spcPts val="0"/>
              </a:spcBef>
              <a:spcAft>
                <a:spcPts val="0"/>
              </a:spcAft>
              <a:buSzPts val="1800"/>
              <a:buFont typeface="Calibri"/>
              <a:buNone/>
              <a:defRPr b="1" sz="1800"/>
            </a:lvl3pPr>
            <a:lvl4pPr indent="-228600" lvl="3" marL="1828800" algn="l">
              <a:lnSpc>
                <a:spcPct val="90000"/>
              </a:lnSpc>
              <a:spcBef>
                <a:spcPts val="0"/>
              </a:spcBef>
              <a:spcAft>
                <a:spcPts val="0"/>
              </a:spcAft>
              <a:buSzPts val="1600"/>
              <a:buFont typeface="Calibri"/>
              <a:buNone/>
              <a:defRPr b="1" sz="1600"/>
            </a:lvl4pPr>
            <a:lvl5pPr indent="-228600" lvl="4" marL="2286000" algn="l">
              <a:lnSpc>
                <a:spcPct val="90000"/>
              </a:lnSpc>
              <a:spcBef>
                <a:spcPts val="0"/>
              </a:spcBef>
              <a:spcAft>
                <a:spcPts val="0"/>
              </a:spcAft>
              <a:buSzPts val="1600"/>
              <a:buFont typeface="Calibri"/>
              <a:buNone/>
              <a:defRPr b="1" sz="1600"/>
            </a:lvl5pPr>
            <a:lvl6pPr indent="-228600" lvl="5" marL="2743200" algn="l">
              <a:lnSpc>
                <a:spcPct val="90000"/>
              </a:lnSpc>
              <a:spcBef>
                <a:spcPts val="0"/>
              </a:spcBef>
              <a:spcAft>
                <a:spcPts val="0"/>
              </a:spcAft>
              <a:buSzPts val="1600"/>
              <a:buFont typeface="Calibri"/>
              <a:buNone/>
              <a:defRPr b="1" sz="1600"/>
            </a:lvl6pPr>
            <a:lvl7pPr indent="-228600" lvl="6" marL="3200400" algn="l">
              <a:lnSpc>
                <a:spcPct val="90000"/>
              </a:lnSpc>
              <a:spcBef>
                <a:spcPts val="0"/>
              </a:spcBef>
              <a:spcAft>
                <a:spcPts val="0"/>
              </a:spcAft>
              <a:buSzPts val="1600"/>
              <a:buFont typeface="Calibri"/>
              <a:buNone/>
              <a:defRPr b="1" sz="1600"/>
            </a:lvl7pPr>
            <a:lvl8pPr indent="-228600" lvl="7" marL="3657600" algn="l">
              <a:lnSpc>
                <a:spcPct val="90000"/>
              </a:lnSpc>
              <a:spcBef>
                <a:spcPts val="0"/>
              </a:spcBef>
              <a:spcAft>
                <a:spcPts val="0"/>
              </a:spcAft>
              <a:buSzPts val="1600"/>
              <a:buFont typeface="Calibri"/>
              <a:buNone/>
              <a:defRPr b="1" sz="1600"/>
            </a:lvl8pPr>
            <a:lvl9pPr indent="-228600" lvl="8" marL="4114800" algn="l">
              <a:lnSpc>
                <a:spcPct val="90000"/>
              </a:lnSpc>
              <a:spcBef>
                <a:spcPts val="0"/>
              </a:spcBef>
              <a:spcAft>
                <a:spcPts val="0"/>
              </a:spcAft>
              <a:buSzPts val="1600"/>
              <a:buFont typeface="Calibri"/>
              <a:buNone/>
              <a:defRPr b="1" sz="1600"/>
            </a:lvl9pPr>
          </a:lstStyle>
          <a:p/>
        </p:txBody>
      </p:sp>
      <p:sp>
        <p:nvSpPr>
          <p:cNvPr id="33" name="Google Shape;33;p5"/>
          <p:cNvSpPr txBox="1"/>
          <p:nvPr>
            <p:ph idx="2" type="body"/>
          </p:nvPr>
        </p:nvSpPr>
        <p:spPr>
          <a:xfrm>
            <a:off x="839787" y="2505075"/>
            <a:ext cx="5157787" cy="3684588"/>
          </a:xfrm>
          <a:prstGeom prst="rect">
            <a:avLst/>
          </a:prstGeom>
          <a:noFill/>
          <a:ln>
            <a:noFill/>
          </a:ln>
        </p:spPr>
        <p:txBody>
          <a:bodyPr anchorCtr="0" anchor="t" bIns="91425" lIns="91425" spcFirstLastPara="1" rIns="91425" wrap="square" tIns="91425">
            <a:noAutofit/>
          </a:bodyPr>
          <a:lstStyle>
            <a:lvl1pPr indent="-406400" lvl="0" marL="4572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indent="-355600" lvl="2" marL="1371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indent="-342900" lvl="3" marL="1828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indent="-342900" lvl="4" marL="22860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indent="-342900" lvl="6" marL="32004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indent="-342900" lvl="7" marL="36576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indent="-342900" lvl="8" marL="4114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p:txBody>
      </p:sp>
      <p:sp>
        <p:nvSpPr>
          <p:cNvPr id="34" name="Google Shape;34;p5"/>
          <p:cNvSpPr txBox="1"/>
          <p:nvPr>
            <p:ph idx="3" type="body"/>
          </p:nvPr>
        </p:nvSpPr>
        <p:spPr>
          <a:xfrm>
            <a:off x="6172200" y="1681163"/>
            <a:ext cx="5183187" cy="823912"/>
          </a:xfrm>
          <a:prstGeom prst="rect">
            <a:avLst/>
          </a:prstGeom>
          <a:noFill/>
          <a:ln>
            <a:noFill/>
          </a:ln>
        </p:spPr>
        <p:txBody>
          <a:bodyPr anchorCtr="0" anchor="b" bIns="91425" lIns="91425" spcFirstLastPara="1" rIns="91425" wrap="square" tIns="91425">
            <a:noAutofit/>
          </a:bodyPr>
          <a:lstStyle>
            <a:lvl1pPr indent="-228600" lvl="0" marL="457200" algn="l">
              <a:lnSpc>
                <a:spcPct val="90000"/>
              </a:lnSpc>
              <a:spcBef>
                <a:spcPts val="0"/>
              </a:spcBef>
              <a:spcAft>
                <a:spcPts val="0"/>
              </a:spcAft>
              <a:buSzPts val="2400"/>
              <a:buFont typeface="Calibri"/>
              <a:buNone/>
              <a:defRPr b="1" sz="2400"/>
            </a:lvl1pPr>
            <a:lvl2pPr indent="-228600" lvl="1" marL="914400" algn="l">
              <a:lnSpc>
                <a:spcPct val="90000"/>
              </a:lnSpc>
              <a:spcBef>
                <a:spcPts val="0"/>
              </a:spcBef>
              <a:spcAft>
                <a:spcPts val="0"/>
              </a:spcAft>
              <a:buSzPts val="2000"/>
              <a:buFont typeface="Calibri"/>
              <a:buNone/>
              <a:defRPr b="1" sz="2000"/>
            </a:lvl2pPr>
            <a:lvl3pPr indent="-228600" lvl="2" marL="1371600" algn="l">
              <a:lnSpc>
                <a:spcPct val="90000"/>
              </a:lnSpc>
              <a:spcBef>
                <a:spcPts val="0"/>
              </a:spcBef>
              <a:spcAft>
                <a:spcPts val="0"/>
              </a:spcAft>
              <a:buSzPts val="1800"/>
              <a:buFont typeface="Calibri"/>
              <a:buNone/>
              <a:defRPr b="1" sz="1800"/>
            </a:lvl3pPr>
            <a:lvl4pPr indent="-228600" lvl="3" marL="1828800" algn="l">
              <a:lnSpc>
                <a:spcPct val="90000"/>
              </a:lnSpc>
              <a:spcBef>
                <a:spcPts val="0"/>
              </a:spcBef>
              <a:spcAft>
                <a:spcPts val="0"/>
              </a:spcAft>
              <a:buSzPts val="1600"/>
              <a:buFont typeface="Calibri"/>
              <a:buNone/>
              <a:defRPr b="1" sz="1600"/>
            </a:lvl4pPr>
            <a:lvl5pPr indent="-228600" lvl="4" marL="2286000" algn="l">
              <a:lnSpc>
                <a:spcPct val="90000"/>
              </a:lnSpc>
              <a:spcBef>
                <a:spcPts val="0"/>
              </a:spcBef>
              <a:spcAft>
                <a:spcPts val="0"/>
              </a:spcAft>
              <a:buSzPts val="1600"/>
              <a:buFont typeface="Calibri"/>
              <a:buNone/>
              <a:defRPr b="1" sz="1600"/>
            </a:lvl5pPr>
            <a:lvl6pPr indent="-228600" lvl="5" marL="2743200" algn="l">
              <a:lnSpc>
                <a:spcPct val="90000"/>
              </a:lnSpc>
              <a:spcBef>
                <a:spcPts val="0"/>
              </a:spcBef>
              <a:spcAft>
                <a:spcPts val="0"/>
              </a:spcAft>
              <a:buSzPts val="1600"/>
              <a:buFont typeface="Calibri"/>
              <a:buNone/>
              <a:defRPr b="1" sz="1600"/>
            </a:lvl6pPr>
            <a:lvl7pPr indent="-228600" lvl="6" marL="3200400" algn="l">
              <a:lnSpc>
                <a:spcPct val="90000"/>
              </a:lnSpc>
              <a:spcBef>
                <a:spcPts val="0"/>
              </a:spcBef>
              <a:spcAft>
                <a:spcPts val="0"/>
              </a:spcAft>
              <a:buSzPts val="1600"/>
              <a:buFont typeface="Calibri"/>
              <a:buNone/>
              <a:defRPr b="1" sz="1600"/>
            </a:lvl7pPr>
            <a:lvl8pPr indent="-228600" lvl="7" marL="3657600" algn="l">
              <a:lnSpc>
                <a:spcPct val="90000"/>
              </a:lnSpc>
              <a:spcBef>
                <a:spcPts val="0"/>
              </a:spcBef>
              <a:spcAft>
                <a:spcPts val="0"/>
              </a:spcAft>
              <a:buSzPts val="1600"/>
              <a:buFont typeface="Calibri"/>
              <a:buNone/>
              <a:defRPr b="1" sz="1600"/>
            </a:lvl8pPr>
            <a:lvl9pPr indent="-228600" lvl="8" marL="4114800" algn="l">
              <a:lnSpc>
                <a:spcPct val="90000"/>
              </a:lnSpc>
              <a:spcBef>
                <a:spcPts val="0"/>
              </a:spcBef>
              <a:spcAft>
                <a:spcPts val="0"/>
              </a:spcAft>
              <a:buSzPts val="1600"/>
              <a:buFont typeface="Calibri"/>
              <a:buNone/>
              <a:defRPr b="1" sz="1600"/>
            </a:lvl9pPr>
          </a:lstStyle>
          <a:p/>
        </p:txBody>
      </p:sp>
      <p:sp>
        <p:nvSpPr>
          <p:cNvPr id="35" name="Google Shape;35;p5"/>
          <p:cNvSpPr txBox="1"/>
          <p:nvPr>
            <p:ph idx="4" type="body"/>
          </p:nvPr>
        </p:nvSpPr>
        <p:spPr>
          <a:xfrm>
            <a:off x="6172200" y="2505075"/>
            <a:ext cx="5183187" cy="3684588"/>
          </a:xfrm>
          <a:prstGeom prst="rect">
            <a:avLst/>
          </a:prstGeom>
          <a:noFill/>
          <a:ln>
            <a:noFill/>
          </a:ln>
        </p:spPr>
        <p:txBody>
          <a:bodyPr anchorCtr="0" anchor="t" bIns="91425" lIns="91425" spcFirstLastPara="1" rIns="91425" wrap="square" tIns="91425">
            <a:noAutofit/>
          </a:bodyPr>
          <a:lstStyle>
            <a:lvl1pPr indent="-406400" lvl="0" marL="4572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indent="-355600" lvl="2" marL="1371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indent="-342900" lvl="3" marL="1828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indent="-342900" lvl="4" marL="22860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indent="-342900" lvl="6" marL="32004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indent="-342900" lvl="7" marL="36576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indent="-342900" lvl="8" marL="4114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p:txBody>
      </p:sp>
      <p:sp>
        <p:nvSpPr>
          <p:cNvPr id="36" name="Google Shape;36;p5"/>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37" name="Google Shape;37;p5"/>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38" name="Google Shape;38;p5"/>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type="titleOnly">
  <p:cSld name="TITLE_ONLY">
    <p:spTree>
      <p:nvGrpSpPr>
        <p:cNvPr id="39" name="Shape 39"/>
        <p:cNvGrpSpPr/>
        <p:nvPr/>
      </p:nvGrpSpPr>
      <p:grpSpPr>
        <a:xfrm>
          <a:off x="0" y="0"/>
          <a:ext cx="0" cy="0"/>
          <a:chOff x="0" y="0"/>
          <a:chExt cx="0" cy="0"/>
        </a:xfrm>
      </p:grpSpPr>
      <p:sp>
        <p:nvSpPr>
          <p:cNvPr id="40" name="Google Shape;40;p6"/>
          <p:cNvSpPr txBox="1"/>
          <p:nvPr>
            <p:ph type="title"/>
          </p:nvPr>
        </p:nvSpPr>
        <p:spPr>
          <a:xfrm>
            <a:off x="838200" y="365125"/>
            <a:ext cx="10515599" cy="1325562"/>
          </a:xfrm>
          <a:prstGeom prst="rect">
            <a:avLst/>
          </a:prstGeom>
          <a:noFill/>
          <a:ln>
            <a:noFill/>
          </a:ln>
        </p:spPr>
        <p:txBody>
          <a:bodyPr anchorCtr="0" anchor="ctr" bIns="91425" lIns="91425" spcFirstLastPara="1" rIns="91425" wrap="square" tIns="91425">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6"/>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42" name="Google Shape;42;p6"/>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43" name="Google Shape;43;p6"/>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44" name="Shape 44"/>
        <p:cNvGrpSpPr/>
        <p:nvPr/>
      </p:nvGrpSpPr>
      <p:grpSpPr>
        <a:xfrm>
          <a:off x="0" y="0"/>
          <a:ext cx="0" cy="0"/>
          <a:chOff x="0" y="0"/>
          <a:chExt cx="0" cy="0"/>
        </a:xfrm>
      </p:grpSpPr>
      <p:sp>
        <p:nvSpPr>
          <p:cNvPr id="45" name="Google Shape;45;p7"/>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46" name="Google Shape;46;p7"/>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47" name="Google Shape;47;p7"/>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48" name="Shape 48"/>
        <p:cNvGrpSpPr/>
        <p:nvPr/>
      </p:nvGrpSpPr>
      <p:grpSpPr>
        <a:xfrm>
          <a:off x="0" y="0"/>
          <a:ext cx="0" cy="0"/>
          <a:chOff x="0" y="0"/>
          <a:chExt cx="0" cy="0"/>
        </a:xfrm>
      </p:grpSpPr>
      <p:sp>
        <p:nvSpPr>
          <p:cNvPr id="49" name="Google Shape;49;p8"/>
          <p:cNvSpPr txBox="1"/>
          <p:nvPr>
            <p:ph type="title"/>
          </p:nvPr>
        </p:nvSpPr>
        <p:spPr>
          <a:xfrm>
            <a:off x="839787" y="457200"/>
            <a:ext cx="3932237" cy="1600199"/>
          </a:xfrm>
          <a:prstGeom prst="rect">
            <a:avLst/>
          </a:prstGeom>
          <a:noFill/>
          <a:ln>
            <a:noFill/>
          </a:ln>
        </p:spPr>
        <p:txBody>
          <a:bodyPr anchorCtr="0" anchor="b" bIns="91425" lIns="91425" spcFirstLastPara="1" rIns="91425" wrap="square" tIns="91425">
            <a:noAutofit/>
          </a:bodyPr>
          <a:lstStyle>
            <a:lvl1pPr lvl="0" algn="l">
              <a:lnSpc>
                <a:spcPct val="90000"/>
              </a:lnSpc>
              <a:spcBef>
                <a:spcPts val="0"/>
              </a:spcBef>
              <a:spcAft>
                <a:spcPts val="0"/>
              </a:spcAft>
              <a:buSzPts val="3200"/>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8"/>
          <p:cNvSpPr txBox="1"/>
          <p:nvPr>
            <p:ph idx="1" type="body"/>
          </p:nvPr>
        </p:nvSpPr>
        <p:spPr>
          <a:xfrm>
            <a:off x="5183187" y="987425"/>
            <a:ext cx="6172199" cy="4873624"/>
          </a:xfrm>
          <a:prstGeom prst="rect">
            <a:avLst/>
          </a:prstGeom>
          <a:noFill/>
          <a:ln>
            <a:noFill/>
          </a:ln>
        </p:spPr>
        <p:txBody>
          <a:bodyPr anchorCtr="0" anchor="t" bIns="91425" lIns="91425" spcFirstLastPara="1" rIns="91425" wrap="square" tIns="91425">
            <a:noAutofit/>
          </a:bodyPr>
          <a:lstStyle>
            <a:lvl1pPr indent="-431800" lvl="0" marL="457200" algn="l">
              <a:lnSpc>
                <a:spcPct val="90000"/>
              </a:lnSpc>
              <a:spcBef>
                <a:spcPts val="0"/>
              </a:spcBef>
              <a:spcAft>
                <a:spcPts val="0"/>
              </a:spcAft>
              <a:buSzPts val="3200"/>
              <a:buChar char="•"/>
              <a:defRPr sz="3200"/>
            </a:lvl1pPr>
            <a:lvl2pPr indent="-406400" lvl="1" marL="914400" algn="l">
              <a:lnSpc>
                <a:spcPct val="90000"/>
              </a:lnSpc>
              <a:spcBef>
                <a:spcPts val="0"/>
              </a:spcBef>
              <a:spcAft>
                <a:spcPts val="0"/>
              </a:spcAft>
              <a:buSzPts val="2800"/>
              <a:buChar char="•"/>
              <a:defRPr sz="2800"/>
            </a:lvl2pPr>
            <a:lvl3pPr indent="-381000" lvl="2" marL="1371600" algn="l">
              <a:lnSpc>
                <a:spcPct val="90000"/>
              </a:lnSpc>
              <a:spcBef>
                <a:spcPts val="0"/>
              </a:spcBef>
              <a:spcAft>
                <a:spcPts val="0"/>
              </a:spcAft>
              <a:buSzPts val="2400"/>
              <a:buChar char="•"/>
              <a:defRPr sz="2400"/>
            </a:lvl3pPr>
            <a:lvl4pPr indent="-355600" lvl="3" marL="1828800" algn="l">
              <a:lnSpc>
                <a:spcPct val="90000"/>
              </a:lnSpc>
              <a:spcBef>
                <a:spcPts val="0"/>
              </a:spcBef>
              <a:spcAft>
                <a:spcPts val="0"/>
              </a:spcAft>
              <a:buSzPts val="2000"/>
              <a:buChar char="•"/>
              <a:defRPr sz="2000"/>
            </a:lvl4pPr>
            <a:lvl5pPr indent="-355600" lvl="4" marL="2286000" algn="l">
              <a:lnSpc>
                <a:spcPct val="90000"/>
              </a:lnSpc>
              <a:spcBef>
                <a:spcPts val="0"/>
              </a:spcBef>
              <a:spcAft>
                <a:spcPts val="0"/>
              </a:spcAft>
              <a:buSzPts val="2000"/>
              <a:buChar char="•"/>
              <a:defRPr sz="2000"/>
            </a:lvl5pPr>
            <a:lvl6pPr indent="-355600" lvl="5" marL="2743200" algn="l">
              <a:lnSpc>
                <a:spcPct val="90000"/>
              </a:lnSpc>
              <a:spcBef>
                <a:spcPts val="0"/>
              </a:spcBef>
              <a:spcAft>
                <a:spcPts val="0"/>
              </a:spcAft>
              <a:buSzPts val="2000"/>
              <a:buChar char="•"/>
              <a:defRPr sz="2000"/>
            </a:lvl6pPr>
            <a:lvl7pPr indent="-355600" lvl="6" marL="3200400" algn="l">
              <a:lnSpc>
                <a:spcPct val="90000"/>
              </a:lnSpc>
              <a:spcBef>
                <a:spcPts val="0"/>
              </a:spcBef>
              <a:spcAft>
                <a:spcPts val="0"/>
              </a:spcAft>
              <a:buSzPts val="2000"/>
              <a:buChar char="•"/>
              <a:defRPr sz="2000"/>
            </a:lvl7pPr>
            <a:lvl8pPr indent="-355600" lvl="7" marL="3657600" algn="l">
              <a:lnSpc>
                <a:spcPct val="90000"/>
              </a:lnSpc>
              <a:spcBef>
                <a:spcPts val="0"/>
              </a:spcBef>
              <a:spcAft>
                <a:spcPts val="0"/>
              </a:spcAft>
              <a:buSzPts val="2000"/>
              <a:buChar char="•"/>
              <a:defRPr sz="2000"/>
            </a:lvl8pPr>
            <a:lvl9pPr indent="-355600" lvl="8" marL="4114800" algn="l">
              <a:lnSpc>
                <a:spcPct val="90000"/>
              </a:lnSpc>
              <a:spcBef>
                <a:spcPts val="0"/>
              </a:spcBef>
              <a:spcAft>
                <a:spcPts val="0"/>
              </a:spcAft>
              <a:buSzPts val="2000"/>
              <a:buChar char="•"/>
              <a:defRPr sz="2000"/>
            </a:lvl9pPr>
          </a:lstStyle>
          <a:p/>
        </p:txBody>
      </p:sp>
      <p:sp>
        <p:nvSpPr>
          <p:cNvPr id="51" name="Google Shape;51;p8"/>
          <p:cNvSpPr txBox="1"/>
          <p:nvPr>
            <p:ph idx="2" type="body"/>
          </p:nvPr>
        </p:nvSpPr>
        <p:spPr>
          <a:xfrm>
            <a:off x="839787" y="2057400"/>
            <a:ext cx="3932237" cy="3811588"/>
          </a:xfrm>
          <a:prstGeom prst="rect">
            <a:avLst/>
          </a:prstGeom>
          <a:noFill/>
          <a:ln>
            <a:noFill/>
          </a:ln>
        </p:spPr>
        <p:txBody>
          <a:bodyPr anchorCtr="0" anchor="t" bIns="91425" lIns="91425" spcFirstLastPara="1" rIns="91425" wrap="square" tIns="91425">
            <a:noAutofit/>
          </a:bodyPr>
          <a:lstStyle>
            <a:lvl1pPr indent="-228600" lvl="0" marL="457200" algn="l">
              <a:lnSpc>
                <a:spcPct val="90000"/>
              </a:lnSpc>
              <a:spcBef>
                <a:spcPts val="0"/>
              </a:spcBef>
              <a:spcAft>
                <a:spcPts val="0"/>
              </a:spcAft>
              <a:buSzPts val="1600"/>
              <a:buFont typeface="Calibri"/>
              <a:buNone/>
              <a:defRPr sz="1600"/>
            </a:lvl1pPr>
            <a:lvl2pPr indent="-228600" lvl="1" marL="914400" algn="l">
              <a:lnSpc>
                <a:spcPct val="90000"/>
              </a:lnSpc>
              <a:spcBef>
                <a:spcPts val="0"/>
              </a:spcBef>
              <a:spcAft>
                <a:spcPts val="0"/>
              </a:spcAft>
              <a:buSzPts val="1400"/>
              <a:buFont typeface="Calibri"/>
              <a:buNone/>
              <a:defRPr sz="1400"/>
            </a:lvl2pPr>
            <a:lvl3pPr indent="-228600" lvl="2" marL="1371600" algn="l">
              <a:lnSpc>
                <a:spcPct val="90000"/>
              </a:lnSpc>
              <a:spcBef>
                <a:spcPts val="0"/>
              </a:spcBef>
              <a:spcAft>
                <a:spcPts val="0"/>
              </a:spcAft>
              <a:buSzPts val="1200"/>
              <a:buFont typeface="Calibri"/>
              <a:buNone/>
              <a:defRPr sz="1200"/>
            </a:lvl3pPr>
            <a:lvl4pPr indent="-228600" lvl="3" marL="1828800" algn="l">
              <a:lnSpc>
                <a:spcPct val="90000"/>
              </a:lnSpc>
              <a:spcBef>
                <a:spcPts val="0"/>
              </a:spcBef>
              <a:spcAft>
                <a:spcPts val="0"/>
              </a:spcAft>
              <a:buSzPts val="1000"/>
              <a:buFont typeface="Calibri"/>
              <a:buNone/>
              <a:defRPr sz="1000"/>
            </a:lvl4pPr>
            <a:lvl5pPr indent="-228600" lvl="4" marL="2286000" algn="l">
              <a:lnSpc>
                <a:spcPct val="90000"/>
              </a:lnSpc>
              <a:spcBef>
                <a:spcPts val="0"/>
              </a:spcBef>
              <a:spcAft>
                <a:spcPts val="0"/>
              </a:spcAft>
              <a:buSzPts val="1000"/>
              <a:buFont typeface="Calibri"/>
              <a:buNone/>
              <a:defRPr sz="1000"/>
            </a:lvl5pPr>
            <a:lvl6pPr indent="-228600" lvl="5" marL="2743200" algn="l">
              <a:lnSpc>
                <a:spcPct val="90000"/>
              </a:lnSpc>
              <a:spcBef>
                <a:spcPts val="0"/>
              </a:spcBef>
              <a:spcAft>
                <a:spcPts val="0"/>
              </a:spcAft>
              <a:buSzPts val="1000"/>
              <a:buFont typeface="Calibri"/>
              <a:buNone/>
              <a:defRPr sz="1000"/>
            </a:lvl6pPr>
            <a:lvl7pPr indent="-228600" lvl="6" marL="3200400" algn="l">
              <a:lnSpc>
                <a:spcPct val="90000"/>
              </a:lnSpc>
              <a:spcBef>
                <a:spcPts val="0"/>
              </a:spcBef>
              <a:spcAft>
                <a:spcPts val="0"/>
              </a:spcAft>
              <a:buSzPts val="1000"/>
              <a:buFont typeface="Calibri"/>
              <a:buNone/>
              <a:defRPr sz="1000"/>
            </a:lvl7pPr>
            <a:lvl8pPr indent="-228600" lvl="7" marL="3657600" algn="l">
              <a:lnSpc>
                <a:spcPct val="90000"/>
              </a:lnSpc>
              <a:spcBef>
                <a:spcPts val="0"/>
              </a:spcBef>
              <a:spcAft>
                <a:spcPts val="0"/>
              </a:spcAft>
              <a:buSzPts val="1000"/>
              <a:buFont typeface="Calibri"/>
              <a:buNone/>
              <a:defRPr sz="1000"/>
            </a:lvl8pPr>
            <a:lvl9pPr indent="-228600" lvl="8" marL="4114800" algn="l">
              <a:lnSpc>
                <a:spcPct val="90000"/>
              </a:lnSpc>
              <a:spcBef>
                <a:spcPts val="0"/>
              </a:spcBef>
              <a:spcAft>
                <a:spcPts val="0"/>
              </a:spcAft>
              <a:buSzPts val="1000"/>
              <a:buFont typeface="Calibri"/>
              <a:buNone/>
              <a:defRPr sz="1000"/>
            </a:lvl9pPr>
          </a:lstStyle>
          <a:p/>
        </p:txBody>
      </p:sp>
      <p:sp>
        <p:nvSpPr>
          <p:cNvPr id="52" name="Google Shape;52;p8"/>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53" name="Google Shape;53;p8"/>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54" name="Google Shape;54;p8"/>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55" name="Shape 55"/>
        <p:cNvGrpSpPr/>
        <p:nvPr/>
      </p:nvGrpSpPr>
      <p:grpSpPr>
        <a:xfrm>
          <a:off x="0" y="0"/>
          <a:ext cx="0" cy="0"/>
          <a:chOff x="0" y="0"/>
          <a:chExt cx="0" cy="0"/>
        </a:xfrm>
      </p:grpSpPr>
      <p:sp>
        <p:nvSpPr>
          <p:cNvPr id="56" name="Google Shape;56;p9"/>
          <p:cNvSpPr txBox="1"/>
          <p:nvPr>
            <p:ph type="title"/>
          </p:nvPr>
        </p:nvSpPr>
        <p:spPr>
          <a:xfrm>
            <a:off x="839787" y="457200"/>
            <a:ext cx="3932237" cy="1600199"/>
          </a:xfrm>
          <a:prstGeom prst="rect">
            <a:avLst/>
          </a:prstGeom>
          <a:noFill/>
          <a:ln>
            <a:noFill/>
          </a:ln>
        </p:spPr>
        <p:txBody>
          <a:bodyPr anchorCtr="0" anchor="b" bIns="91425" lIns="91425" spcFirstLastPara="1" rIns="91425" wrap="square" tIns="91425">
            <a:noAutofit/>
          </a:bodyPr>
          <a:lstStyle>
            <a:lvl1pPr lvl="0" algn="l">
              <a:lnSpc>
                <a:spcPct val="90000"/>
              </a:lnSpc>
              <a:spcBef>
                <a:spcPts val="0"/>
              </a:spcBef>
              <a:spcAft>
                <a:spcPts val="0"/>
              </a:spcAft>
              <a:buSzPts val="3200"/>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9"/>
          <p:cNvSpPr/>
          <p:nvPr>
            <p:ph idx="2" type="pic"/>
          </p:nvPr>
        </p:nvSpPr>
        <p:spPr>
          <a:xfrm>
            <a:off x="5183187" y="987425"/>
            <a:ext cx="6172199" cy="4873624"/>
          </a:xfrm>
          <a:prstGeom prst="rect">
            <a:avLst/>
          </a:prstGeom>
          <a:noFill/>
          <a:ln>
            <a:noFill/>
          </a:ln>
        </p:spPr>
      </p:sp>
      <p:sp>
        <p:nvSpPr>
          <p:cNvPr id="58" name="Google Shape;58;p9"/>
          <p:cNvSpPr txBox="1"/>
          <p:nvPr>
            <p:ph idx="1" type="body"/>
          </p:nvPr>
        </p:nvSpPr>
        <p:spPr>
          <a:xfrm>
            <a:off x="839787" y="2057400"/>
            <a:ext cx="3932237" cy="3811588"/>
          </a:xfrm>
          <a:prstGeom prst="rect">
            <a:avLst/>
          </a:prstGeom>
          <a:noFill/>
          <a:ln>
            <a:noFill/>
          </a:ln>
        </p:spPr>
        <p:txBody>
          <a:bodyPr anchorCtr="0" anchor="t" bIns="91425" lIns="91425" spcFirstLastPara="1" rIns="91425" wrap="square" tIns="91425">
            <a:noAutofit/>
          </a:bodyPr>
          <a:lstStyle>
            <a:lvl1pPr indent="-228600" lvl="0" marL="457200" algn="l">
              <a:lnSpc>
                <a:spcPct val="90000"/>
              </a:lnSpc>
              <a:spcBef>
                <a:spcPts val="0"/>
              </a:spcBef>
              <a:spcAft>
                <a:spcPts val="0"/>
              </a:spcAft>
              <a:buSzPts val="1600"/>
              <a:buFont typeface="Calibri"/>
              <a:buNone/>
              <a:defRPr sz="1600"/>
            </a:lvl1pPr>
            <a:lvl2pPr indent="-228600" lvl="1" marL="914400" algn="l">
              <a:lnSpc>
                <a:spcPct val="90000"/>
              </a:lnSpc>
              <a:spcBef>
                <a:spcPts val="0"/>
              </a:spcBef>
              <a:spcAft>
                <a:spcPts val="0"/>
              </a:spcAft>
              <a:buSzPts val="1400"/>
              <a:buFont typeface="Calibri"/>
              <a:buNone/>
              <a:defRPr sz="1400"/>
            </a:lvl2pPr>
            <a:lvl3pPr indent="-228600" lvl="2" marL="1371600" algn="l">
              <a:lnSpc>
                <a:spcPct val="90000"/>
              </a:lnSpc>
              <a:spcBef>
                <a:spcPts val="0"/>
              </a:spcBef>
              <a:spcAft>
                <a:spcPts val="0"/>
              </a:spcAft>
              <a:buSzPts val="1200"/>
              <a:buFont typeface="Calibri"/>
              <a:buNone/>
              <a:defRPr sz="1200"/>
            </a:lvl3pPr>
            <a:lvl4pPr indent="-228600" lvl="3" marL="1828800" algn="l">
              <a:lnSpc>
                <a:spcPct val="90000"/>
              </a:lnSpc>
              <a:spcBef>
                <a:spcPts val="0"/>
              </a:spcBef>
              <a:spcAft>
                <a:spcPts val="0"/>
              </a:spcAft>
              <a:buSzPts val="1000"/>
              <a:buFont typeface="Calibri"/>
              <a:buNone/>
              <a:defRPr sz="1000"/>
            </a:lvl4pPr>
            <a:lvl5pPr indent="-228600" lvl="4" marL="2286000" algn="l">
              <a:lnSpc>
                <a:spcPct val="90000"/>
              </a:lnSpc>
              <a:spcBef>
                <a:spcPts val="0"/>
              </a:spcBef>
              <a:spcAft>
                <a:spcPts val="0"/>
              </a:spcAft>
              <a:buSzPts val="1000"/>
              <a:buFont typeface="Calibri"/>
              <a:buNone/>
              <a:defRPr sz="1000"/>
            </a:lvl5pPr>
            <a:lvl6pPr indent="-228600" lvl="5" marL="2743200" algn="l">
              <a:lnSpc>
                <a:spcPct val="90000"/>
              </a:lnSpc>
              <a:spcBef>
                <a:spcPts val="0"/>
              </a:spcBef>
              <a:spcAft>
                <a:spcPts val="0"/>
              </a:spcAft>
              <a:buSzPts val="1000"/>
              <a:buFont typeface="Calibri"/>
              <a:buNone/>
              <a:defRPr sz="1000"/>
            </a:lvl6pPr>
            <a:lvl7pPr indent="-228600" lvl="6" marL="3200400" algn="l">
              <a:lnSpc>
                <a:spcPct val="90000"/>
              </a:lnSpc>
              <a:spcBef>
                <a:spcPts val="0"/>
              </a:spcBef>
              <a:spcAft>
                <a:spcPts val="0"/>
              </a:spcAft>
              <a:buSzPts val="1000"/>
              <a:buFont typeface="Calibri"/>
              <a:buNone/>
              <a:defRPr sz="1000"/>
            </a:lvl7pPr>
            <a:lvl8pPr indent="-228600" lvl="7" marL="3657600" algn="l">
              <a:lnSpc>
                <a:spcPct val="90000"/>
              </a:lnSpc>
              <a:spcBef>
                <a:spcPts val="0"/>
              </a:spcBef>
              <a:spcAft>
                <a:spcPts val="0"/>
              </a:spcAft>
              <a:buSzPts val="1000"/>
              <a:buFont typeface="Calibri"/>
              <a:buNone/>
              <a:defRPr sz="1000"/>
            </a:lvl8pPr>
            <a:lvl9pPr indent="-228600" lvl="8" marL="4114800" algn="l">
              <a:lnSpc>
                <a:spcPct val="90000"/>
              </a:lnSpc>
              <a:spcBef>
                <a:spcPts val="0"/>
              </a:spcBef>
              <a:spcAft>
                <a:spcPts val="0"/>
              </a:spcAft>
              <a:buSzPts val="1000"/>
              <a:buFont typeface="Calibri"/>
              <a:buNone/>
              <a:defRPr sz="1000"/>
            </a:lvl9pPr>
          </a:lstStyle>
          <a:p/>
        </p:txBody>
      </p:sp>
      <p:sp>
        <p:nvSpPr>
          <p:cNvPr id="59" name="Google Shape;59;p9"/>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60" name="Google Shape;60;p9"/>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61" name="Google Shape;61;p9"/>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62" name="Shape 62"/>
        <p:cNvGrpSpPr/>
        <p:nvPr/>
      </p:nvGrpSpPr>
      <p:grpSpPr>
        <a:xfrm>
          <a:off x="0" y="0"/>
          <a:ext cx="0" cy="0"/>
          <a:chOff x="0" y="0"/>
          <a:chExt cx="0" cy="0"/>
        </a:xfrm>
      </p:grpSpPr>
      <p:sp>
        <p:nvSpPr>
          <p:cNvPr id="63" name="Google Shape;63;p10"/>
          <p:cNvSpPr txBox="1"/>
          <p:nvPr>
            <p:ph type="title"/>
          </p:nvPr>
        </p:nvSpPr>
        <p:spPr>
          <a:xfrm>
            <a:off x="838200" y="365125"/>
            <a:ext cx="10515599" cy="1325562"/>
          </a:xfrm>
          <a:prstGeom prst="rect">
            <a:avLst/>
          </a:prstGeom>
          <a:noFill/>
          <a:ln>
            <a:noFill/>
          </a:ln>
        </p:spPr>
        <p:txBody>
          <a:bodyPr anchorCtr="0" anchor="ctr" bIns="91425" lIns="91425" spcFirstLastPara="1" rIns="91425" wrap="square" tIns="91425">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10"/>
          <p:cNvSpPr txBox="1"/>
          <p:nvPr>
            <p:ph idx="1" type="body"/>
          </p:nvPr>
        </p:nvSpPr>
        <p:spPr>
          <a:xfrm rot="5400000">
            <a:off x="3920331" y="-1256505"/>
            <a:ext cx="4351338" cy="10515599"/>
          </a:xfrm>
          <a:prstGeom prst="rect">
            <a:avLst/>
          </a:prstGeom>
          <a:noFill/>
          <a:ln>
            <a:noFill/>
          </a:ln>
        </p:spPr>
        <p:txBody>
          <a:bodyPr anchorCtr="0" anchor="t" bIns="91425" lIns="91425" spcFirstLastPara="1" rIns="91425" wrap="square" tIns="91425">
            <a:noAutofit/>
          </a:bodyPr>
          <a:lstStyle>
            <a:lvl1pPr indent="-406400" lvl="0" marL="4572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indent="-355600" lvl="2" marL="1371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indent="-342900" lvl="3" marL="1828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indent="-342900" lvl="4" marL="22860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indent="-342900" lvl="6" marL="32004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indent="-342900" lvl="7" marL="36576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indent="-342900" lvl="8" marL="4114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p:txBody>
      </p:sp>
      <p:sp>
        <p:nvSpPr>
          <p:cNvPr id="65" name="Google Shape;65;p10"/>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66" name="Google Shape;66;p10"/>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67" name="Google Shape;67;p10"/>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2.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599" cy="1325562"/>
          </a:xfrm>
          <a:prstGeom prst="rect">
            <a:avLst/>
          </a:prstGeom>
          <a:noFill/>
          <a:ln>
            <a:noFill/>
          </a:ln>
        </p:spPr>
        <p:txBody>
          <a:bodyPr anchorCtr="0" anchor="ctr" bIns="91425" lIns="91425" spcFirstLastPara="1" rIns="91425" wrap="square" tIns="91425">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1"/>
          <p:cNvSpPr txBox="1"/>
          <p:nvPr>
            <p:ph idx="1" type="body"/>
          </p:nvPr>
        </p:nvSpPr>
        <p:spPr>
          <a:xfrm>
            <a:off x="838200" y="1825625"/>
            <a:ext cx="10515599" cy="4351338"/>
          </a:xfrm>
          <a:prstGeom prst="rect">
            <a:avLst/>
          </a:prstGeom>
          <a:noFill/>
          <a:ln>
            <a:noFill/>
          </a:ln>
        </p:spPr>
        <p:txBody>
          <a:bodyPr anchorCtr="0" anchor="t" bIns="91425" lIns="91425" spcFirstLastPara="1" rIns="91425" wrap="square" tIns="91425">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hyperlink" Target="https://www.dentalcost.es/accesorios-laboratorio/2890-taza-alginato.html" TargetMode="External"/><Relationship Id="rId4" Type="http://schemas.openxmlformats.org/officeDocument/2006/relationships/hyperlink" Target="https://www.dentalcost.es/otros-instrumentos-ortodoncia/7775-torreta-arco-dental-ortodoncia.html" TargetMode="External"/><Relationship Id="rId5" Type="http://schemas.openxmlformats.org/officeDocument/2006/relationships/image" Target="../media/image15.png"/><Relationship Id="rId6"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hyperlink" Target="https://recordental.co/inicio/499-vasos-dappen-siliconados-.html" TargetMode="External"/><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hyperlink" Target="https://www.dentaltix.com/es/bader/mandril-35mm-acero-inoxidable-10-uds" TargetMode="External"/><Relationship Id="rId4" Type="http://schemas.openxmlformats.org/officeDocument/2006/relationships/image" Target="../media/image7.jpg"/><Relationship Id="rId5" Type="http://schemas.openxmlformats.org/officeDocument/2006/relationships/hyperlink" Target="https://as1.ftcdn.net/v2/jpg/03/85/30/46/1000_F_385304642_fucishB9hma1wd0H0i57UVWaKeIt7aGc.jpg" TargetMode="External"/><Relationship Id="rId6" Type="http://schemas.openxmlformats.org/officeDocument/2006/relationships/image" Target="../media/image5.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hyperlink" Target="http://www.devale.cl/tienda/espatula-7-para-ceraws7hu-friedy/" TargetMode="External"/><Relationship Id="rId4" Type="http://schemas.openxmlformats.org/officeDocument/2006/relationships/hyperlink" Target="https://biotechchile.cl/shop/product/imp2757-espatulas-para-alginato-plasdent-11712#attr=8294" TargetMode="External"/><Relationship Id="rId5" Type="http://schemas.openxmlformats.org/officeDocument/2006/relationships/image" Target="../media/image10.png"/><Relationship Id="rId6" Type="http://schemas.openxmlformats.org/officeDocument/2006/relationships/image" Target="../media/image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hyperlink" Target="https://as2.ftcdn.net/v2/jpg/00/02/87/15/1000_F_2871575_yldnxcmRjt3Zs1gLVoTHZjWgqVox7H.jpg" TargetMode="External"/><Relationship Id="rId4" Type="http://schemas.openxmlformats.org/officeDocument/2006/relationships/hyperlink" Target="http://www.easydental.cl/productos/todos/espatula-lecron/" TargetMode="External"/><Relationship Id="rId5" Type="http://schemas.openxmlformats.org/officeDocument/2006/relationships/image" Target="../media/image8.jpg"/><Relationship Id="rId6" Type="http://schemas.openxmlformats.org/officeDocument/2006/relationships/image" Target="../media/image17.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hyperlink" Target="https://macrodent.com.co/complementos-para-yesos/119-formaletas-en-silicona-juego-x-5.html" TargetMode="External"/><Relationship Id="rId4" Type="http://schemas.openxmlformats.org/officeDocument/2006/relationships/image" Target="../media/image11.png"/><Relationship Id="rId5" Type="http://schemas.openxmlformats.org/officeDocument/2006/relationships/image" Target="../media/image12.png"/><Relationship Id="rId6" Type="http://schemas.openxmlformats.org/officeDocument/2006/relationships/hyperlink" Target="https://as1.ftcdn.net/v2/jpg/00/57/91/50/1000_F_57915088_TDk5JXQ92FberbxkFLYI8IhVx5u2Ncsh.jpg"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hyperlink" Target="http://electrobiomedica.com/producto/loseta-de-vidrio-gruesa-lisa-150x100x8mm-evoden/" TargetMode="External"/><Relationship Id="rId4" Type="http://schemas.openxmlformats.org/officeDocument/2006/relationships/hyperlink" Target="https://www.dentalcost.es/mangos-bisturi-cirugia/486-mango-bisturi.html" TargetMode="External"/><Relationship Id="rId5" Type="http://schemas.openxmlformats.org/officeDocument/2006/relationships/image" Target="../media/image1.png"/><Relationship Id="rId6" Type="http://schemas.openxmlformats.org/officeDocument/2006/relationships/image" Target="../media/image1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hyperlink" Target="https://es.aliexpress.com/item/32716859745.html" TargetMode="External"/><Relationship Id="rId4" Type="http://schemas.openxmlformats.org/officeDocument/2006/relationships/hyperlink" Target="https://www.dentaltix.com/es/bader/mechero-alcohol-lampara-laboratorio-dental" TargetMode="External"/><Relationship Id="rId5" Type="http://schemas.openxmlformats.org/officeDocument/2006/relationships/image" Target="../media/image18.jpg"/><Relationship Id="rId6"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hyperlink" Target="https://mitiendadental.com.co/catalogue/pinza-139-angle-ortodoncia-op_4217/" TargetMode="External"/><Relationship Id="rId4" Type="http://schemas.openxmlformats.org/officeDocument/2006/relationships/hyperlink" Target="https://www.tudepositodental.com/instrumental-hu-friedy/1151-pinza-corte-alambre-grueso-angulada-15-hu678-103.html" TargetMode="External"/><Relationship Id="rId5" Type="http://schemas.openxmlformats.org/officeDocument/2006/relationships/image" Target="../media/image13.png"/><Relationship Id="rId6"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hyperlink" Target="https://www.midepositodental.com/m82500222-pinza-de-cangrejo-p-cortar-yeso.html" TargetMode="External"/><Relationship Id="rId4" Type="http://schemas.openxmlformats.org/officeDocument/2006/relationships/hyperlink" Target="https://mitiendadental.com.co/webstore/catalogue/pinza-tres-picos_126/" TargetMode="External"/><Relationship Id="rId5" Type="http://schemas.openxmlformats.org/officeDocument/2006/relationships/image" Target="../media/image2.png"/><Relationship Id="rId6"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2"/>
          <p:cNvSpPr/>
          <p:nvPr/>
        </p:nvSpPr>
        <p:spPr>
          <a:xfrm>
            <a:off x="2128112" y="1991260"/>
            <a:ext cx="7588333" cy="1211283"/>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CO" sz="1800" u="none" cap="none" strike="noStrike">
                <a:solidFill>
                  <a:schemeClr val="lt1"/>
                </a:solidFill>
                <a:latin typeface="Arial"/>
                <a:ea typeface="Arial"/>
                <a:cs typeface="Arial"/>
                <a:sym typeface="Arial"/>
              </a:rPr>
              <a:t>Galería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lt1"/>
              </a:buClr>
              <a:buSzPts val="450"/>
              <a:buFont typeface="Arial"/>
              <a:buNone/>
            </a:pPr>
            <a:r>
              <a:rPr b="0" i="0" lang="es-CO" sz="1800" u="none" cap="none" strike="noStrike">
                <a:solidFill>
                  <a:schemeClr val="lt1"/>
                </a:solidFill>
                <a:latin typeface="Arial"/>
                <a:ea typeface="Arial"/>
                <a:cs typeface="Arial"/>
                <a:sym typeface="Arial"/>
              </a:rPr>
              <a:t>CF05_3.2._Instrumentos </a:t>
            </a:r>
            <a:endParaRPr b="0" i="0" sz="1800" u="none" cap="none" strike="noStrike">
              <a:solidFill>
                <a:schemeClr val="lt1"/>
              </a:solidFill>
              <a:latin typeface="Arial"/>
              <a:ea typeface="Arial"/>
              <a:cs typeface="Arial"/>
              <a:sym typeface="Arial"/>
            </a:endParaRPr>
          </a:p>
        </p:txBody>
      </p:sp>
    </p:spTree>
  </p:cSld>
  <p:clrMapOvr>
    <a:masterClrMapping/>
  </p:clrMapOvr>
  <p:transition spd="slow">
    <p:fade thruBlk="1"/>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21"/>
          <p:cNvSpPr/>
          <p:nvPr/>
        </p:nvSpPr>
        <p:spPr>
          <a:xfrm>
            <a:off x="8243825" y="-2"/>
            <a:ext cx="393864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20" name="Google Shape;220;p21"/>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CO" sz="1800" u="none" cap="none" strike="noStrike">
                <a:solidFill>
                  <a:schemeClr val="lt1"/>
                </a:solidFill>
                <a:latin typeface="Arial"/>
                <a:ea typeface="Arial"/>
                <a:cs typeface="Arial"/>
                <a:sym typeface="Arial"/>
              </a:rPr>
              <a:t>Indicaciones para la producción</a:t>
            </a:r>
            <a:endParaRPr b="0" i="0" sz="1400" u="none" cap="none" strike="noStrike">
              <a:solidFill>
                <a:srgbClr val="000000"/>
              </a:solidFill>
              <a:latin typeface="Arial"/>
              <a:ea typeface="Arial"/>
              <a:cs typeface="Arial"/>
              <a:sym typeface="Arial"/>
            </a:endParaRPr>
          </a:p>
        </p:txBody>
      </p:sp>
      <p:sp>
        <p:nvSpPr>
          <p:cNvPr id="221" name="Google Shape;221;p21"/>
          <p:cNvSpPr/>
          <p:nvPr/>
        </p:nvSpPr>
        <p:spPr>
          <a:xfrm>
            <a:off x="8253350" y="2278505"/>
            <a:ext cx="3948174" cy="4579493"/>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3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FF0000"/>
              </a:buClr>
              <a:buSzPts val="300"/>
              <a:buFont typeface="Arial"/>
              <a:buNone/>
            </a:pPr>
            <a:r>
              <a:rPr b="0" i="0" lang="es-CO" sz="1200" u="none" cap="none" strike="noStrike">
                <a:solidFill>
                  <a:srgbClr val="FF0000"/>
                </a:solidFill>
                <a:latin typeface="Arial"/>
                <a:ea typeface="Arial"/>
                <a:cs typeface="Arial"/>
                <a:sym typeface="Arial"/>
              </a:rPr>
              <a:t>La imagen es tomada de internet porque en lo bancos de imágenes no esta, se cita en APA </a:t>
            </a:r>
            <a:endParaRPr b="0" i="0" sz="1200" u="none" cap="none" strike="noStrike">
              <a:solidFill>
                <a:srgbClr val="FF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00"/>
              <a:buFont typeface="Arial"/>
              <a:buNone/>
            </a:pPr>
            <a:r>
              <a:t/>
            </a:r>
            <a:endParaRPr b="0" i="0" sz="1200" u="none" cap="none" strike="noStrike">
              <a:solidFill>
                <a:schemeClr val="dk1"/>
              </a:solidFill>
              <a:latin typeface="Arial"/>
              <a:ea typeface="Arial"/>
              <a:cs typeface="Arial"/>
              <a:sym typeface="Arial"/>
            </a:endParaRPr>
          </a:p>
        </p:txBody>
      </p:sp>
      <p:sp>
        <p:nvSpPr>
          <p:cNvPr id="222" name="Google Shape;222;p21"/>
          <p:cNvSpPr/>
          <p:nvPr/>
        </p:nvSpPr>
        <p:spPr>
          <a:xfrm>
            <a:off x="9526" y="5626359"/>
            <a:ext cx="4123935" cy="1231639"/>
          </a:xfrm>
          <a:prstGeom prst="rect">
            <a:avLst/>
          </a:prstGeom>
          <a:solidFill>
            <a:srgbClr val="BF5FA4"/>
          </a:solidFill>
          <a:ln cap="flat" cmpd="sng" w="25400">
            <a:solidFill>
              <a:srgbClr val="BF5FA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23" name="Google Shape;223;p21"/>
          <p:cNvSpPr/>
          <p:nvPr/>
        </p:nvSpPr>
        <p:spPr>
          <a:xfrm>
            <a:off x="4142986" y="5626358"/>
            <a:ext cx="4123935" cy="1231641"/>
          </a:xfrm>
          <a:prstGeom prst="rect">
            <a:avLst/>
          </a:prstGeom>
          <a:solidFill>
            <a:srgbClr val="4A86E8"/>
          </a:solidFill>
          <a:ln cap="flat" cmpd="sng" w="25400">
            <a:solidFill>
              <a:srgbClr val="4A86E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highlight>
                <a:srgbClr val="00FFFF"/>
              </a:highlight>
              <a:latin typeface="Arial"/>
              <a:ea typeface="Arial"/>
              <a:cs typeface="Arial"/>
              <a:sym typeface="Arial"/>
            </a:endParaRPr>
          </a:p>
        </p:txBody>
      </p:sp>
      <p:cxnSp>
        <p:nvCxnSpPr>
          <p:cNvPr id="224" name="Google Shape;224;p21"/>
          <p:cNvCxnSpPr/>
          <p:nvPr/>
        </p:nvCxnSpPr>
        <p:spPr>
          <a:xfrm>
            <a:off x="4142986" y="-2"/>
            <a:ext cx="0" cy="6858000"/>
          </a:xfrm>
          <a:prstGeom prst="straightConnector1">
            <a:avLst/>
          </a:prstGeom>
          <a:noFill/>
          <a:ln cap="flat" cmpd="sng" w="38100">
            <a:solidFill>
              <a:schemeClr val="dk1"/>
            </a:solidFill>
            <a:prstDash val="solid"/>
            <a:round/>
            <a:headEnd len="sm" w="sm" type="none"/>
            <a:tailEnd len="sm" w="sm" type="none"/>
          </a:ln>
          <a:effectLst>
            <a:outerShdw blurRad="40000" rotWithShape="0" dir="5400000" dist="23000">
              <a:srgbClr val="000000">
                <a:alpha val="34509"/>
              </a:srgbClr>
            </a:outerShdw>
          </a:effectLst>
        </p:spPr>
      </p:cxnSp>
      <p:sp>
        <p:nvSpPr>
          <p:cNvPr id="225" name="Google Shape;225;p21"/>
          <p:cNvSpPr txBox="1"/>
          <p:nvPr/>
        </p:nvSpPr>
        <p:spPr>
          <a:xfrm>
            <a:off x="19052" y="3965722"/>
            <a:ext cx="3923424" cy="116955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400"/>
              <a:buFont typeface="Arial"/>
              <a:buNone/>
            </a:pPr>
            <a:r>
              <a:rPr b="0" i="1" lang="es-CO" sz="1400" u="none" cap="none" strike="noStrike">
                <a:solidFill>
                  <a:schemeClr val="dk1"/>
                </a:solidFill>
                <a:latin typeface="Arial"/>
                <a:ea typeface="Arial"/>
                <a:cs typeface="Arial"/>
                <a:sym typeface="Arial"/>
              </a:rPr>
              <a:t>Imagen tomada de Dental cost. (s.f.). Taza de caucho grande para alginato. </a:t>
            </a:r>
            <a:r>
              <a:rPr b="0" i="1" lang="es-CO" sz="1400" u="sng" cap="none" strike="noStrike">
                <a:solidFill>
                  <a:schemeClr val="hlink"/>
                </a:solidFill>
                <a:latin typeface="Arial"/>
                <a:ea typeface="Arial"/>
                <a:cs typeface="Arial"/>
                <a:sym typeface="Arial"/>
                <a:hlinkClick r:id="rId3"/>
              </a:rPr>
              <a:t>https://www.dentalcost.es/accesorios-laboratorio/2890-taza-alginato.html</a:t>
            </a:r>
            <a:endParaRPr b="0" i="1"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226" name="Google Shape;226;p21"/>
          <p:cNvSpPr txBox="1"/>
          <p:nvPr/>
        </p:nvSpPr>
        <p:spPr>
          <a:xfrm>
            <a:off x="4343497" y="4090802"/>
            <a:ext cx="3923424" cy="138499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400"/>
              <a:buFont typeface="Arial"/>
              <a:buNone/>
            </a:pPr>
            <a:r>
              <a:rPr b="0" i="1" lang="es-CO" sz="1400" u="none" cap="none" strike="noStrike">
                <a:solidFill>
                  <a:schemeClr val="dk1"/>
                </a:solidFill>
                <a:latin typeface="Arial"/>
                <a:ea typeface="Arial"/>
                <a:cs typeface="Arial"/>
                <a:sym typeface="Arial"/>
              </a:rPr>
              <a:t>Imagen tomada de Dental cost. (s.f.). Torre para arco dental. </a:t>
            </a:r>
            <a:r>
              <a:rPr b="0" i="1" lang="es-CO" sz="1400" u="sng" cap="none" strike="noStrike">
                <a:solidFill>
                  <a:schemeClr val="hlink"/>
                </a:solidFill>
                <a:latin typeface="Arial"/>
                <a:ea typeface="Arial"/>
                <a:cs typeface="Arial"/>
                <a:sym typeface="Arial"/>
                <a:hlinkClick r:id="rId4"/>
              </a:rPr>
              <a:t>https://www.dentalcost.es/otros-instrumentos-ortodoncia/7775-torreta-arco-dental-ortodoncia.html</a:t>
            </a:r>
            <a:endParaRPr b="0" i="1"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227" name="Google Shape;227;p21"/>
          <p:cNvSpPr txBox="1"/>
          <p:nvPr/>
        </p:nvSpPr>
        <p:spPr>
          <a:xfrm>
            <a:off x="65509" y="5750433"/>
            <a:ext cx="4114561" cy="76944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1100"/>
              <a:buFont typeface="Arial"/>
              <a:buNone/>
            </a:pPr>
            <a:r>
              <a:rPr b="1" i="0" lang="es-CO" sz="1100" u="none" cap="none" strike="noStrike">
                <a:solidFill>
                  <a:schemeClr val="lt1"/>
                </a:solidFill>
                <a:latin typeface="Arial"/>
                <a:ea typeface="Arial"/>
                <a:cs typeface="Arial"/>
                <a:sym typeface="Arial"/>
              </a:rPr>
              <a:t>Taza de caucho grande para alginato - yeso: </a:t>
            </a:r>
            <a:r>
              <a:rPr b="0" i="0" lang="es-CO" sz="1100" u="none" cap="none" strike="noStrike">
                <a:solidFill>
                  <a:schemeClr val="lt1"/>
                </a:solidFill>
                <a:latin typeface="Arial"/>
                <a:ea typeface="Arial"/>
                <a:cs typeface="Arial"/>
                <a:sym typeface="Arial"/>
              </a:rPr>
              <a:t>la taza para yeso es un instrumento utilizado para realizar la mezcla de yeso y/o alginatos y demás materiales de uso odontológico.</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chemeClr val="lt1"/>
              </a:solidFill>
              <a:latin typeface="Arial"/>
              <a:ea typeface="Arial"/>
              <a:cs typeface="Arial"/>
              <a:sym typeface="Arial"/>
            </a:endParaRPr>
          </a:p>
        </p:txBody>
      </p:sp>
      <p:sp>
        <p:nvSpPr>
          <p:cNvPr id="228" name="Google Shape;228;p21"/>
          <p:cNvSpPr txBox="1"/>
          <p:nvPr/>
        </p:nvSpPr>
        <p:spPr>
          <a:xfrm>
            <a:off x="4217155" y="5750433"/>
            <a:ext cx="3827010" cy="95410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1400"/>
              <a:buFont typeface="Arial"/>
              <a:buNone/>
            </a:pPr>
            <a:r>
              <a:rPr b="1" i="0" lang="es-CO" sz="1400" u="none" cap="none" strike="noStrike">
                <a:solidFill>
                  <a:schemeClr val="lt1"/>
                </a:solidFill>
                <a:latin typeface="Arial"/>
                <a:ea typeface="Arial"/>
                <a:cs typeface="Arial"/>
                <a:sym typeface="Arial"/>
              </a:rPr>
              <a:t>Torre para conformar arcos: </a:t>
            </a:r>
            <a:r>
              <a:rPr b="0" i="0" lang="es-CO" sz="1400" u="none" cap="none" strike="noStrike">
                <a:solidFill>
                  <a:schemeClr val="lt1"/>
                </a:solidFill>
                <a:latin typeface="Arial"/>
                <a:ea typeface="Arial"/>
                <a:cs typeface="Arial"/>
                <a:sym typeface="Arial"/>
              </a:rPr>
              <a:t>instrumento de formación de flexión de alambre, instrumento de forma de curva de alambre dental.</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pic>
        <p:nvPicPr>
          <p:cNvPr id="229" name="Google Shape;229;p21"/>
          <p:cNvPicPr preferRelativeResize="0"/>
          <p:nvPr/>
        </p:nvPicPr>
        <p:blipFill rotWithShape="1">
          <a:blip r:embed="rId5">
            <a:alphaModFix/>
          </a:blip>
          <a:srcRect b="0" l="0" r="0" t="0"/>
          <a:stretch/>
        </p:blipFill>
        <p:spPr>
          <a:xfrm>
            <a:off x="650633" y="583786"/>
            <a:ext cx="3213089" cy="3213089"/>
          </a:xfrm>
          <a:prstGeom prst="rect">
            <a:avLst/>
          </a:prstGeom>
          <a:noFill/>
          <a:ln>
            <a:noFill/>
          </a:ln>
        </p:spPr>
      </p:pic>
      <p:pic>
        <p:nvPicPr>
          <p:cNvPr id="230" name="Google Shape;230;p21"/>
          <p:cNvPicPr preferRelativeResize="0"/>
          <p:nvPr/>
        </p:nvPicPr>
        <p:blipFill rotWithShape="1">
          <a:blip r:embed="rId6">
            <a:alphaModFix/>
          </a:blip>
          <a:srcRect b="0" l="0" r="0" t="0"/>
          <a:stretch/>
        </p:blipFill>
        <p:spPr>
          <a:xfrm>
            <a:off x="4422252" y="978988"/>
            <a:ext cx="2954520" cy="2954520"/>
          </a:xfrm>
          <a:prstGeom prst="rect">
            <a:avLst/>
          </a:prstGeom>
          <a:noFill/>
          <a:ln>
            <a:noFill/>
          </a:ln>
        </p:spPr>
      </p:pic>
      <p:sp>
        <p:nvSpPr>
          <p:cNvPr id="231" name="Google Shape;231;p21"/>
          <p:cNvSpPr txBox="1"/>
          <p:nvPr/>
        </p:nvSpPr>
        <p:spPr>
          <a:xfrm>
            <a:off x="8253350" y="1257300"/>
            <a:ext cx="3957549" cy="301619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50"/>
              <a:buFont typeface="Arial"/>
              <a:buNone/>
            </a:pPr>
            <a:r>
              <a:rPr b="0" i="0" lang="es-CO" sz="1400" u="none" cap="none" strike="noStrike">
                <a:solidFill>
                  <a:schemeClr val="dk1"/>
                </a:solidFill>
                <a:latin typeface="Arial"/>
                <a:ea typeface="Arial"/>
                <a:cs typeface="Arial"/>
                <a:sym typeface="Arial"/>
              </a:rPr>
              <a:t>Equipo de producción, se sugiere realizar galería con imágenes sugeridas </a:t>
            </a:r>
            <a:endParaRPr b="0" i="0" sz="1400" u="none" cap="none" strike="noStrike">
              <a:solidFill>
                <a:schemeClr val="dk1"/>
              </a:solidFill>
              <a:latin typeface="Arial"/>
              <a:ea typeface="Arial"/>
              <a:cs typeface="Arial"/>
              <a:sym typeface="Arial"/>
            </a:endParaRPr>
          </a:p>
        </p:txBody>
      </p:sp>
    </p:spTree>
  </p:cSld>
  <p:clrMapOvr>
    <a:masterClrMapping/>
  </p:clrMapOvr>
  <p:transition spd="slow">
    <p:fade thruBlk="1"/>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22"/>
          <p:cNvSpPr/>
          <p:nvPr/>
        </p:nvSpPr>
        <p:spPr>
          <a:xfrm>
            <a:off x="8243825" y="-2"/>
            <a:ext cx="393864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37" name="Google Shape;237;p22"/>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CO" sz="1800" u="none" cap="none" strike="noStrike">
                <a:solidFill>
                  <a:schemeClr val="lt1"/>
                </a:solidFill>
                <a:latin typeface="Arial"/>
                <a:ea typeface="Arial"/>
                <a:cs typeface="Arial"/>
                <a:sym typeface="Arial"/>
              </a:rPr>
              <a:t>Indicaciones para la producción</a:t>
            </a:r>
            <a:endParaRPr b="0" i="0" sz="1400" u="none" cap="none" strike="noStrike">
              <a:solidFill>
                <a:srgbClr val="000000"/>
              </a:solidFill>
              <a:latin typeface="Arial"/>
              <a:ea typeface="Arial"/>
              <a:cs typeface="Arial"/>
              <a:sym typeface="Arial"/>
            </a:endParaRPr>
          </a:p>
        </p:txBody>
      </p:sp>
      <p:sp>
        <p:nvSpPr>
          <p:cNvPr id="238" name="Google Shape;238;p22"/>
          <p:cNvSpPr/>
          <p:nvPr/>
        </p:nvSpPr>
        <p:spPr>
          <a:xfrm>
            <a:off x="8253350" y="2278505"/>
            <a:ext cx="3948174" cy="4579493"/>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3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FF0000"/>
              </a:buClr>
              <a:buSzPts val="300"/>
              <a:buFont typeface="Arial"/>
              <a:buNone/>
            </a:pPr>
            <a:r>
              <a:rPr b="0" i="0" lang="es-CO" sz="1200" u="none" cap="none" strike="noStrike">
                <a:solidFill>
                  <a:srgbClr val="FF0000"/>
                </a:solidFill>
                <a:latin typeface="Arial"/>
                <a:ea typeface="Arial"/>
                <a:cs typeface="Arial"/>
                <a:sym typeface="Arial"/>
              </a:rPr>
              <a:t>La imagen es tomada de internet porque en lo bancos de imágenes no esta, se cita en APA </a:t>
            </a:r>
            <a:endParaRPr b="0" i="0" sz="1200" u="none" cap="none" strike="noStrike">
              <a:solidFill>
                <a:srgbClr val="FF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00"/>
              <a:buFont typeface="Arial"/>
              <a:buNone/>
            </a:pPr>
            <a:r>
              <a:t/>
            </a:r>
            <a:endParaRPr b="0" i="0" sz="1200" u="none" cap="none" strike="noStrike">
              <a:solidFill>
                <a:schemeClr val="dk1"/>
              </a:solidFill>
              <a:latin typeface="Arial"/>
              <a:ea typeface="Arial"/>
              <a:cs typeface="Arial"/>
              <a:sym typeface="Arial"/>
            </a:endParaRPr>
          </a:p>
        </p:txBody>
      </p:sp>
      <p:sp>
        <p:nvSpPr>
          <p:cNvPr id="239" name="Google Shape;239;p22"/>
          <p:cNvSpPr/>
          <p:nvPr/>
        </p:nvSpPr>
        <p:spPr>
          <a:xfrm>
            <a:off x="9526" y="5626361"/>
            <a:ext cx="8243824" cy="1231639"/>
          </a:xfrm>
          <a:prstGeom prst="rect">
            <a:avLst/>
          </a:prstGeom>
          <a:solidFill>
            <a:srgbClr val="BF5FA4"/>
          </a:solidFill>
          <a:ln cap="flat" cmpd="sng" w="25400">
            <a:solidFill>
              <a:srgbClr val="BF5FA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40" name="Google Shape;240;p22"/>
          <p:cNvSpPr txBox="1"/>
          <p:nvPr/>
        </p:nvSpPr>
        <p:spPr>
          <a:xfrm>
            <a:off x="2164964" y="3983475"/>
            <a:ext cx="3923424" cy="116955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400"/>
              <a:buFont typeface="Arial"/>
              <a:buNone/>
            </a:pPr>
            <a:r>
              <a:rPr b="0" i="1" lang="es-CO" sz="1400" u="none" cap="none" strike="noStrike">
                <a:solidFill>
                  <a:schemeClr val="dk1"/>
                </a:solidFill>
                <a:latin typeface="Arial"/>
                <a:ea typeface="Arial"/>
                <a:cs typeface="Arial"/>
                <a:sym typeface="Arial"/>
              </a:rPr>
              <a:t>Imagen tomada de Recordental. (s.f.). Vaso dappen siliconado mediano. </a:t>
            </a:r>
            <a:r>
              <a:rPr b="0" i="1" lang="es-CO" sz="1400" u="sng" cap="none" strike="noStrike">
                <a:solidFill>
                  <a:schemeClr val="hlink"/>
                </a:solidFill>
                <a:latin typeface="Arial"/>
                <a:ea typeface="Arial"/>
                <a:cs typeface="Arial"/>
                <a:sym typeface="Arial"/>
                <a:hlinkClick r:id="rId3"/>
              </a:rPr>
              <a:t>https://recordental.co/inicio/499-vasos-dappen-siliconados-.html</a:t>
            </a:r>
            <a:endParaRPr b="0" i="1"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241" name="Google Shape;241;p22"/>
          <p:cNvSpPr txBox="1"/>
          <p:nvPr/>
        </p:nvSpPr>
        <p:spPr>
          <a:xfrm>
            <a:off x="1092319" y="5741052"/>
            <a:ext cx="6110654" cy="73866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1400"/>
              <a:buFont typeface="Arial"/>
              <a:buNone/>
            </a:pPr>
            <a:r>
              <a:rPr b="1" i="0" lang="es-CO" sz="1400" u="none" cap="none" strike="noStrike">
                <a:solidFill>
                  <a:schemeClr val="lt1"/>
                </a:solidFill>
                <a:latin typeface="Arial"/>
                <a:ea typeface="Arial"/>
                <a:cs typeface="Arial"/>
                <a:sym typeface="Arial"/>
              </a:rPr>
              <a:t>Vaso dappen de silicona:  </a:t>
            </a:r>
            <a:r>
              <a:rPr b="0" i="0" lang="es-CO" sz="1400" u="none" cap="none" strike="noStrike">
                <a:solidFill>
                  <a:schemeClr val="lt1"/>
                </a:solidFill>
                <a:latin typeface="Arial"/>
                <a:ea typeface="Arial"/>
                <a:cs typeface="Arial"/>
                <a:sym typeface="Arial"/>
              </a:rPr>
              <a:t>los vasos dappen de silicona, son utilizados en la manipulación de materiales de uso odontológico, médico y farmacéutico. Su composición, a base de silicona, permite que sean esterilizados.</a:t>
            </a:r>
            <a:endParaRPr b="0" i="0" sz="1400" u="none" cap="none" strike="noStrike">
              <a:solidFill>
                <a:schemeClr val="lt1"/>
              </a:solidFill>
              <a:latin typeface="Arial"/>
              <a:ea typeface="Arial"/>
              <a:cs typeface="Arial"/>
              <a:sym typeface="Arial"/>
            </a:endParaRPr>
          </a:p>
        </p:txBody>
      </p:sp>
      <p:pic>
        <p:nvPicPr>
          <p:cNvPr id="242" name="Google Shape;242;p22"/>
          <p:cNvPicPr preferRelativeResize="0"/>
          <p:nvPr/>
        </p:nvPicPr>
        <p:blipFill rotWithShape="1">
          <a:blip r:embed="rId4">
            <a:alphaModFix/>
          </a:blip>
          <a:srcRect b="0" l="0" r="0" t="0"/>
          <a:stretch/>
        </p:blipFill>
        <p:spPr>
          <a:xfrm>
            <a:off x="2076292" y="275653"/>
            <a:ext cx="3686598" cy="3686598"/>
          </a:xfrm>
          <a:prstGeom prst="rect">
            <a:avLst/>
          </a:prstGeom>
          <a:noFill/>
          <a:ln>
            <a:noFill/>
          </a:ln>
        </p:spPr>
      </p:pic>
      <p:sp>
        <p:nvSpPr>
          <p:cNvPr id="243" name="Google Shape;243;p22"/>
          <p:cNvSpPr txBox="1"/>
          <p:nvPr/>
        </p:nvSpPr>
        <p:spPr>
          <a:xfrm>
            <a:off x="8253350" y="1257300"/>
            <a:ext cx="3957549" cy="301619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50"/>
              <a:buFont typeface="Arial"/>
              <a:buNone/>
            </a:pPr>
            <a:r>
              <a:rPr b="0" i="0" lang="es-CO" sz="1400" u="none" cap="none" strike="noStrike">
                <a:solidFill>
                  <a:schemeClr val="dk1"/>
                </a:solidFill>
                <a:latin typeface="Arial"/>
                <a:ea typeface="Arial"/>
                <a:cs typeface="Arial"/>
                <a:sym typeface="Arial"/>
              </a:rPr>
              <a:t>Equipo de producción, se sugiere realizar galería con imágenes sugeridas </a:t>
            </a:r>
            <a:endParaRPr b="0" i="0" sz="1400" u="none" cap="none" strike="noStrike">
              <a:solidFill>
                <a:schemeClr val="dk1"/>
              </a:solidFill>
              <a:latin typeface="Arial"/>
              <a:ea typeface="Arial"/>
              <a:cs typeface="Arial"/>
              <a:sym typeface="Arial"/>
            </a:endParaRPr>
          </a:p>
        </p:txBody>
      </p:sp>
    </p:spTree>
  </p:cSld>
  <p:clrMapOvr>
    <a:masterClrMapping/>
  </p:clrMapOvr>
  <p:transition spd="slow">
    <p:fade thruBlk="1"/>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3"/>
          <p:cNvSpPr/>
          <p:nvPr/>
        </p:nvSpPr>
        <p:spPr>
          <a:xfrm>
            <a:off x="8243825" y="-2"/>
            <a:ext cx="393864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84" name="Google Shape;84;p13"/>
          <p:cNvSpPr txBox="1"/>
          <p:nvPr/>
        </p:nvSpPr>
        <p:spPr>
          <a:xfrm>
            <a:off x="8253350" y="1257300"/>
            <a:ext cx="3957549" cy="301619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50"/>
              <a:buFont typeface="Arial"/>
              <a:buNone/>
            </a:pPr>
            <a:r>
              <a:rPr b="0" i="0" lang="es-CO" sz="1400" u="none" cap="none" strike="noStrike">
                <a:solidFill>
                  <a:schemeClr val="dk1"/>
                </a:solidFill>
                <a:latin typeface="Arial"/>
                <a:ea typeface="Arial"/>
                <a:cs typeface="Arial"/>
                <a:sym typeface="Arial"/>
              </a:rPr>
              <a:t>Equipo de producción, se sugiere realizar galería con imágenes sugeridas </a:t>
            </a:r>
            <a:endParaRPr b="0" i="0" sz="1400" u="none" cap="none" strike="noStrike">
              <a:solidFill>
                <a:schemeClr val="dk1"/>
              </a:solidFill>
              <a:latin typeface="Arial"/>
              <a:ea typeface="Arial"/>
              <a:cs typeface="Arial"/>
              <a:sym typeface="Arial"/>
            </a:endParaRPr>
          </a:p>
        </p:txBody>
      </p:sp>
      <p:sp>
        <p:nvSpPr>
          <p:cNvPr id="85" name="Google Shape;85;p13"/>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CO" sz="1800" u="none" cap="none" strike="noStrike">
                <a:solidFill>
                  <a:schemeClr val="lt1"/>
                </a:solidFill>
                <a:latin typeface="Arial"/>
                <a:ea typeface="Arial"/>
                <a:cs typeface="Arial"/>
                <a:sym typeface="Arial"/>
              </a:rPr>
              <a:t>Indicaciones para la producción</a:t>
            </a:r>
            <a:endParaRPr b="0" i="0" sz="1400" u="none" cap="none" strike="noStrike">
              <a:solidFill>
                <a:srgbClr val="000000"/>
              </a:solidFill>
              <a:latin typeface="Arial"/>
              <a:ea typeface="Arial"/>
              <a:cs typeface="Arial"/>
              <a:sym typeface="Arial"/>
            </a:endParaRPr>
          </a:p>
        </p:txBody>
      </p:sp>
      <p:sp>
        <p:nvSpPr>
          <p:cNvPr id="86" name="Google Shape;86;p13"/>
          <p:cNvSpPr/>
          <p:nvPr/>
        </p:nvSpPr>
        <p:spPr>
          <a:xfrm>
            <a:off x="8253350" y="2278505"/>
            <a:ext cx="3948174" cy="4579493"/>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3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FF0000"/>
              </a:buClr>
              <a:buSzPts val="300"/>
              <a:buFont typeface="Arial"/>
              <a:buNone/>
            </a:pPr>
            <a:r>
              <a:rPr b="0" i="0" lang="es-CO" sz="1200" u="none" cap="none" strike="noStrike">
                <a:solidFill>
                  <a:srgbClr val="FF0000"/>
                </a:solidFill>
                <a:latin typeface="Arial"/>
                <a:ea typeface="Arial"/>
                <a:cs typeface="Arial"/>
                <a:sym typeface="Arial"/>
              </a:rPr>
              <a:t>La imagen es tomada de internet porque en lo bancos de imágenes no esta, se cita en APA </a:t>
            </a:r>
            <a:endParaRPr b="0" i="0" sz="1200" u="none" cap="none" strike="noStrike">
              <a:solidFill>
                <a:srgbClr val="FF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00"/>
              <a:buFont typeface="Arial"/>
              <a:buNone/>
            </a:pPr>
            <a:r>
              <a:t/>
            </a:r>
            <a:endParaRPr b="0" i="0" sz="1200" u="none" cap="none" strike="noStrike">
              <a:solidFill>
                <a:schemeClr val="dk1"/>
              </a:solidFill>
              <a:latin typeface="Arial"/>
              <a:ea typeface="Arial"/>
              <a:cs typeface="Arial"/>
              <a:sym typeface="Arial"/>
            </a:endParaRPr>
          </a:p>
        </p:txBody>
      </p:sp>
      <p:sp>
        <p:nvSpPr>
          <p:cNvPr id="87" name="Google Shape;87;p13"/>
          <p:cNvSpPr/>
          <p:nvPr/>
        </p:nvSpPr>
        <p:spPr>
          <a:xfrm>
            <a:off x="9526" y="5626359"/>
            <a:ext cx="4123935" cy="1231639"/>
          </a:xfrm>
          <a:prstGeom prst="rect">
            <a:avLst/>
          </a:prstGeom>
          <a:solidFill>
            <a:srgbClr val="BF5FA4"/>
          </a:solidFill>
          <a:ln cap="flat" cmpd="sng" w="25400">
            <a:solidFill>
              <a:srgbClr val="BF5FA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88" name="Google Shape;88;p13"/>
          <p:cNvSpPr txBox="1"/>
          <p:nvPr/>
        </p:nvSpPr>
        <p:spPr>
          <a:xfrm>
            <a:off x="92829" y="3875753"/>
            <a:ext cx="3829420" cy="95410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400"/>
              <a:buFont typeface="Arial"/>
              <a:buNone/>
            </a:pPr>
            <a:r>
              <a:rPr b="0" i="1" lang="es-CO" sz="1400" u="none" cap="none" strike="noStrike">
                <a:solidFill>
                  <a:schemeClr val="dk1"/>
                </a:solidFill>
                <a:latin typeface="Arial"/>
                <a:ea typeface="Arial"/>
                <a:cs typeface="Arial"/>
                <a:sym typeface="Arial"/>
              </a:rPr>
              <a:t>Imagen tomada de Dentaltix (2020). Mandril 35mm - acero inoxidable (10 uds.) </a:t>
            </a:r>
            <a:r>
              <a:rPr b="0" i="1" lang="es-CO" sz="1400" u="sng" cap="none" strike="noStrike">
                <a:solidFill>
                  <a:schemeClr val="hlink"/>
                </a:solidFill>
                <a:latin typeface="Arial"/>
                <a:ea typeface="Arial"/>
                <a:cs typeface="Arial"/>
                <a:sym typeface="Arial"/>
                <a:hlinkClick r:id="rId3"/>
              </a:rPr>
              <a:t>https://www.dentaltix.com/es/bader/mandril-35mm-acero-inoxidable-10-uds</a:t>
            </a:r>
            <a:r>
              <a:rPr b="0" i="1" lang="es-CO" sz="1400" u="none" cap="none" strike="noStrike">
                <a:solidFill>
                  <a:schemeClr val="dk1"/>
                </a:solidFill>
                <a:latin typeface="Arial"/>
                <a:ea typeface="Arial"/>
                <a:cs typeface="Arial"/>
                <a:sym typeface="Arial"/>
              </a:rPr>
              <a:t> </a:t>
            </a:r>
            <a:endParaRPr b="0" i="0" sz="1400" u="none" cap="none" strike="noStrike">
              <a:solidFill>
                <a:schemeClr val="dk1"/>
              </a:solidFill>
              <a:latin typeface="Arial"/>
              <a:ea typeface="Arial"/>
              <a:cs typeface="Arial"/>
              <a:sym typeface="Arial"/>
            </a:endParaRPr>
          </a:p>
        </p:txBody>
      </p:sp>
      <p:sp>
        <p:nvSpPr>
          <p:cNvPr id="89" name="Google Shape;89;p13"/>
          <p:cNvSpPr/>
          <p:nvPr/>
        </p:nvSpPr>
        <p:spPr>
          <a:xfrm>
            <a:off x="4142986" y="5626358"/>
            <a:ext cx="4123935" cy="1231641"/>
          </a:xfrm>
          <a:prstGeom prst="rect">
            <a:avLst/>
          </a:prstGeom>
          <a:solidFill>
            <a:srgbClr val="4A86E8"/>
          </a:solidFill>
          <a:ln cap="flat" cmpd="sng" w="25400">
            <a:solidFill>
              <a:srgbClr val="4A86E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highlight>
                <a:srgbClr val="00FFFF"/>
              </a:highlight>
              <a:latin typeface="Arial"/>
              <a:ea typeface="Arial"/>
              <a:cs typeface="Arial"/>
              <a:sym typeface="Arial"/>
            </a:endParaRPr>
          </a:p>
        </p:txBody>
      </p:sp>
      <p:cxnSp>
        <p:nvCxnSpPr>
          <p:cNvPr id="90" name="Google Shape;90;p13"/>
          <p:cNvCxnSpPr/>
          <p:nvPr/>
        </p:nvCxnSpPr>
        <p:spPr>
          <a:xfrm>
            <a:off x="4142986" y="0"/>
            <a:ext cx="0" cy="6858000"/>
          </a:xfrm>
          <a:prstGeom prst="straightConnector1">
            <a:avLst/>
          </a:prstGeom>
          <a:noFill/>
          <a:ln cap="flat" cmpd="sng" w="38100">
            <a:solidFill>
              <a:schemeClr val="dk1"/>
            </a:solidFill>
            <a:prstDash val="solid"/>
            <a:round/>
            <a:headEnd len="sm" w="sm" type="none"/>
            <a:tailEnd len="sm" w="sm" type="none"/>
          </a:ln>
          <a:effectLst>
            <a:outerShdw blurRad="40000" rotWithShape="0" dir="5400000" dist="23000">
              <a:srgbClr val="000000">
                <a:alpha val="34509"/>
              </a:srgbClr>
            </a:outerShdw>
          </a:effectLst>
        </p:spPr>
      </p:cxnSp>
      <p:sp>
        <p:nvSpPr>
          <p:cNvPr id="91" name="Google Shape;91;p13"/>
          <p:cNvSpPr txBox="1"/>
          <p:nvPr/>
        </p:nvSpPr>
        <p:spPr>
          <a:xfrm>
            <a:off x="-54428" y="5712780"/>
            <a:ext cx="4123935" cy="930191"/>
          </a:xfrm>
          <a:prstGeom prst="rect">
            <a:avLst/>
          </a:prstGeom>
          <a:noFill/>
          <a:ln>
            <a:noFill/>
          </a:ln>
        </p:spPr>
        <p:txBody>
          <a:bodyPr anchorCtr="0" anchor="t" bIns="45700" lIns="91425" spcFirstLastPara="1" rIns="91425" wrap="square" tIns="45700">
            <a:spAutoFit/>
          </a:bodyPr>
          <a:lstStyle/>
          <a:p>
            <a:pPr indent="0" lvl="0" marL="0" marR="0" rtl="0" algn="l">
              <a:lnSpc>
                <a:spcPct val="70277"/>
              </a:lnSpc>
              <a:spcBef>
                <a:spcPts val="0"/>
              </a:spcBef>
              <a:spcAft>
                <a:spcPts val="0"/>
              </a:spcAft>
              <a:buClr>
                <a:schemeClr val="lt1"/>
              </a:buClr>
              <a:buSzPts val="1400"/>
              <a:buFont typeface="Arial"/>
              <a:buNone/>
            </a:pPr>
            <a:r>
              <a:rPr b="1" i="0" lang="es-CO" sz="1400" u="none" cap="none" strike="noStrike">
                <a:solidFill>
                  <a:schemeClr val="lt1"/>
                </a:solidFill>
                <a:latin typeface="Arial"/>
                <a:ea typeface="Arial"/>
                <a:cs typeface="Arial"/>
                <a:sym typeface="Arial"/>
              </a:rPr>
              <a:t>Mandril para pieza recta:</a:t>
            </a:r>
            <a:r>
              <a:rPr b="1" i="0" lang="es-CO" sz="1800" u="none" cap="none" strike="noStrike">
                <a:solidFill>
                  <a:schemeClr val="lt1"/>
                </a:solidFill>
                <a:latin typeface="Calibri"/>
                <a:ea typeface="Calibri"/>
                <a:cs typeface="Calibri"/>
                <a:sym typeface="Calibri"/>
              </a:rPr>
              <a:t> </a:t>
            </a:r>
            <a:r>
              <a:rPr b="0" i="0" lang="es-CO" sz="1400" u="none" cap="none" strike="noStrike">
                <a:solidFill>
                  <a:schemeClr val="lt1"/>
                </a:solidFill>
                <a:latin typeface="Arial"/>
                <a:ea typeface="Arial"/>
                <a:cs typeface="Arial"/>
                <a:sym typeface="Arial"/>
              </a:rPr>
              <a:t>los mandriles dentales son elementos que se incorporan a la pieza de mano de baja velocidad, ya sea para colocarlos en la parte recta o contraangulada de un micromotor o de una pieza de pulir.</a:t>
            </a:r>
            <a:endParaRPr b="0" i="0" sz="1800" u="none" cap="none" strike="noStrike">
              <a:solidFill>
                <a:schemeClr val="lt1"/>
              </a:solidFill>
              <a:latin typeface="Calibri"/>
              <a:ea typeface="Calibri"/>
              <a:cs typeface="Calibri"/>
              <a:sym typeface="Calibri"/>
            </a:endParaRPr>
          </a:p>
        </p:txBody>
      </p:sp>
      <p:sp>
        <p:nvSpPr>
          <p:cNvPr id="92" name="Google Shape;92;p13"/>
          <p:cNvSpPr txBox="1"/>
          <p:nvPr/>
        </p:nvSpPr>
        <p:spPr>
          <a:xfrm>
            <a:off x="4152512" y="5670043"/>
            <a:ext cx="4133460" cy="101566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1000"/>
              <a:buFont typeface="Arial"/>
              <a:buNone/>
            </a:pPr>
            <a:r>
              <a:rPr b="1" i="0" lang="es-CO" sz="1000" u="none" cap="none" strike="noStrike">
                <a:solidFill>
                  <a:schemeClr val="lt1"/>
                </a:solidFill>
                <a:latin typeface="Arial"/>
                <a:ea typeface="Arial"/>
                <a:cs typeface="Arial"/>
                <a:sym typeface="Arial"/>
              </a:rPr>
              <a:t>Cubetas perforadas para impresión: </a:t>
            </a:r>
            <a:r>
              <a:rPr b="0" i="0" lang="es-CO" sz="1000" u="none" cap="none" strike="noStrike">
                <a:solidFill>
                  <a:schemeClr val="lt1"/>
                </a:solidFill>
                <a:latin typeface="Arial"/>
                <a:ea typeface="Arial"/>
                <a:cs typeface="Arial"/>
                <a:sym typeface="Arial"/>
              </a:rPr>
              <a:t>una cubeta de impresión es un recipiente fabricado especialmente para la realización de tomas de impresiones dentales, por lo que consta de un cuerpo para contener los diferentes materiales de impresión existentes, que tendrá una forma adecuada adaptada a la anatomía bucal, variando según sea para la arcada superior o inferior.</a:t>
            </a:r>
            <a:endParaRPr b="0" i="0" sz="1400" u="none" cap="none" strike="noStrike">
              <a:solidFill>
                <a:srgbClr val="000000"/>
              </a:solidFill>
              <a:latin typeface="Arial"/>
              <a:ea typeface="Arial"/>
              <a:cs typeface="Arial"/>
              <a:sym typeface="Arial"/>
            </a:endParaRPr>
          </a:p>
        </p:txBody>
      </p:sp>
      <p:pic>
        <p:nvPicPr>
          <p:cNvPr descr="Mandriles Odontologia - Dentaltix" id="93" name="Google Shape;93;p13"/>
          <p:cNvPicPr preferRelativeResize="0"/>
          <p:nvPr/>
        </p:nvPicPr>
        <p:blipFill rotWithShape="1">
          <a:blip r:embed="rId4">
            <a:alphaModFix/>
          </a:blip>
          <a:srcRect b="0" l="0" r="0" t="0"/>
          <a:stretch/>
        </p:blipFill>
        <p:spPr>
          <a:xfrm>
            <a:off x="460859" y="165581"/>
            <a:ext cx="3263417" cy="3263417"/>
          </a:xfrm>
          <a:prstGeom prst="rect">
            <a:avLst/>
          </a:prstGeom>
          <a:noFill/>
          <a:ln>
            <a:noFill/>
          </a:ln>
        </p:spPr>
      </p:pic>
      <p:sp>
        <p:nvSpPr>
          <p:cNvPr id="94" name="Google Shape;94;p13"/>
          <p:cNvSpPr txBox="1"/>
          <p:nvPr/>
        </p:nvSpPr>
        <p:spPr>
          <a:xfrm>
            <a:off x="4202805" y="4335659"/>
            <a:ext cx="3923424" cy="73866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400"/>
              <a:buFont typeface="Arial"/>
              <a:buNone/>
            </a:pPr>
            <a:r>
              <a:rPr b="0" i="0" lang="es-CO" sz="1400" u="sng" cap="none" strike="noStrike">
                <a:solidFill>
                  <a:schemeClr val="hlink"/>
                </a:solidFill>
                <a:latin typeface="Arial"/>
                <a:ea typeface="Arial"/>
                <a:cs typeface="Arial"/>
                <a:sym typeface="Arial"/>
                <a:hlinkClick r:id="rId5"/>
              </a:rPr>
              <a:t>https://as1.ftcdn.net/v2/jpg/03/85/30/46/1000_F_385304642_fucishB9hma1wd0H0i57UVWaKeIt7aGc.jpg</a:t>
            </a:r>
            <a:r>
              <a:rPr b="0" i="0" lang="es-CO" sz="14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pic>
        <p:nvPicPr>
          <p:cNvPr descr="Mouth impression blue trays upper and lower orthodontics" id="95" name="Google Shape;95;p13"/>
          <p:cNvPicPr preferRelativeResize="0"/>
          <p:nvPr/>
        </p:nvPicPr>
        <p:blipFill rotWithShape="1">
          <a:blip r:embed="rId6">
            <a:alphaModFix/>
          </a:blip>
          <a:srcRect b="0" l="0" r="0" t="0"/>
          <a:stretch/>
        </p:blipFill>
        <p:spPr>
          <a:xfrm>
            <a:off x="4260583" y="807472"/>
            <a:ext cx="3923424" cy="2443356"/>
          </a:xfrm>
          <a:prstGeom prst="rect">
            <a:avLst/>
          </a:prstGeom>
          <a:noFill/>
          <a:ln>
            <a:noFill/>
          </a:ln>
        </p:spPr>
      </p:pic>
    </p:spTree>
  </p:cSld>
  <p:clrMapOvr>
    <a:masterClrMapping/>
  </p:clrMapOvr>
  <p:transition spd="slow">
    <p:fade thruBlk="1"/>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4"/>
          <p:cNvSpPr/>
          <p:nvPr/>
        </p:nvSpPr>
        <p:spPr>
          <a:xfrm>
            <a:off x="8243825" y="-2"/>
            <a:ext cx="393864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01" name="Google Shape;101;p14"/>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CO" sz="1800" u="none" cap="none" strike="noStrike">
                <a:solidFill>
                  <a:schemeClr val="lt1"/>
                </a:solidFill>
                <a:latin typeface="Arial"/>
                <a:ea typeface="Arial"/>
                <a:cs typeface="Arial"/>
                <a:sym typeface="Arial"/>
              </a:rPr>
              <a:t>Indicaciones para la producción</a:t>
            </a:r>
            <a:endParaRPr b="0" i="0" sz="1400" u="none" cap="none" strike="noStrike">
              <a:solidFill>
                <a:srgbClr val="000000"/>
              </a:solidFill>
              <a:latin typeface="Arial"/>
              <a:ea typeface="Arial"/>
              <a:cs typeface="Arial"/>
              <a:sym typeface="Arial"/>
            </a:endParaRPr>
          </a:p>
        </p:txBody>
      </p:sp>
      <p:sp>
        <p:nvSpPr>
          <p:cNvPr id="102" name="Google Shape;102;p14"/>
          <p:cNvSpPr/>
          <p:nvPr/>
        </p:nvSpPr>
        <p:spPr>
          <a:xfrm>
            <a:off x="8253350" y="2278505"/>
            <a:ext cx="3948174" cy="4579493"/>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3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FF0000"/>
              </a:buClr>
              <a:buSzPts val="300"/>
              <a:buFont typeface="Arial"/>
              <a:buNone/>
            </a:pPr>
            <a:r>
              <a:rPr b="0" i="0" lang="es-CO" sz="1200" u="none" cap="none" strike="noStrike">
                <a:solidFill>
                  <a:srgbClr val="FF0000"/>
                </a:solidFill>
                <a:latin typeface="Arial"/>
                <a:ea typeface="Arial"/>
                <a:cs typeface="Arial"/>
                <a:sym typeface="Arial"/>
              </a:rPr>
              <a:t>La imagen es tomada de internet porque en lo bancos de imágenes no esta, se cita en APA </a:t>
            </a:r>
            <a:endParaRPr b="0" i="0" sz="1200" u="none" cap="none" strike="noStrike">
              <a:solidFill>
                <a:srgbClr val="FF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00"/>
              <a:buFont typeface="Arial"/>
              <a:buNone/>
            </a:pPr>
            <a:r>
              <a:t/>
            </a:r>
            <a:endParaRPr b="0" i="0" sz="1200" u="none" cap="none" strike="noStrike">
              <a:solidFill>
                <a:schemeClr val="dk1"/>
              </a:solidFill>
              <a:latin typeface="Arial"/>
              <a:ea typeface="Arial"/>
              <a:cs typeface="Arial"/>
              <a:sym typeface="Arial"/>
            </a:endParaRPr>
          </a:p>
        </p:txBody>
      </p:sp>
      <p:sp>
        <p:nvSpPr>
          <p:cNvPr id="103" name="Google Shape;103;p14"/>
          <p:cNvSpPr/>
          <p:nvPr/>
        </p:nvSpPr>
        <p:spPr>
          <a:xfrm>
            <a:off x="9526" y="5626359"/>
            <a:ext cx="4123935" cy="1231639"/>
          </a:xfrm>
          <a:prstGeom prst="rect">
            <a:avLst/>
          </a:prstGeom>
          <a:solidFill>
            <a:srgbClr val="BF5FA4"/>
          </a:solidFill>
          <a:ln cap="flat" cmpd="sng" w="25400">
            <a:solidFill>
              <a:srgbClr val="BF5FA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04" name="Google Shape;104;p14"/>
          <p:cNvSpPr/>
          <p:nvPr/>
        </p:nvSpPr>
        <p:spPr>
          <a:xfrm>
            <a:off x="4142986" y="5626358"/>
            <a:ext cx="4123935" cy="1231641"/>
          </a:xfrm>
          <a:prstGeom prst="rect">
            <a:avLst/>
          </a:prstGeom>
          <a:solidFill>
            <a:srgbClr val="4A86E8"/>
          </a:solidFill>
          <a:ln cap="flat" cmpd="sng" w="25400">
            <a:solidFill>
              <a:srgbClr val="4A86E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highlight>
                <a:srgbClr val="00FFFF"/>
              </a:highlight>
              <a:latin typeface="Arial"/>
              <a:ea typeface="Arial"/>
              <a:cs typeface="Arial"/>
              <a:sym typeface="Arial"/>
            </a:endParaRPr>
          </a:p>
        </p:txBody>
      </p:sp>
      <p:cxnSp>
        <p:nvCxnSpPr>
          <p:cNvPr id="105" name="Google Shape;105;p14"/>
          <p:cNvCxnSpPr/>
          <p:nvPr/>
        </p:nvCxnSpPr>
        <p:spPr>
          <a:xfrm>
            <a:off x="4142986" y="0"/>
            <a:ext cx="0" cy="6858000"/>
          </a:xfrm>
          <a:prstGeom prst="straightConnector1">
            <a:avLst/>
          </a:prstGeom>
          <a:noFill/>
          <a:ln cap="flat" cmpd="sng" w="38100">
            <a:solidFill>
              <a:schemeClr val="dk1"/>
            </a:solidFill>
            <a:prstDash val="solid"/>
            <a:round/>
            <a:headEnd len="sm" w="sm" type="none"/>
            <a:tailEnd len="sm" w="sm" type="none"/>
          </a:ln>
          <a:effectLst>
            <a:outerShdw blurRad="40000" rotWithShape="0" dir="5400000" dist="23000">
              <a:srgbClr val="000000">
                <a:alpha val="34509"/>
              </a:srgbClr>
            </a:outerShdw>
          </a:effectLst>
        </p:spPr>
      </p:cxnSp>
      <p:sp>
        <p:nvSpPr>
          <p:cNvPr id="106" name="Google Shape;106;p14"/>
          <p:cNvSpPr txBox="1"/>
          <p:nvPr/>
        </p:nvSpPr>
        <p:spPr>
          <a:xfrm>
            <a:off x="130855" y="3941415"/>
            <a:ext cx="3923424" cy="116955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400"/>
              <a:buFont typeface="Arial"/>
              <a:buNone/>
            </a:pPr>
            <a:r>
              <a:rPr b="0" i="1" lang="es-CO" sz="1400" u="none" cap="none" strike="noStrike">
                <a:solidFill>
                  <a:schemeClr val="dk1"/>
                </a:solidFill>
                <a:latin typeface="Arial"/>
                <a:ea typeface="Arial"/>
                <a:cs typeface="Arial"/>
                <a:sym typeface="Arial"/>
              </a:rPr>
              <a:t>Imagen tomada de Devale Dental Supply. (s.f.)  ESPATULA # 7 para cera, ws7, hu-friedy. </a:t>
            </a:r>
            <a:r>
              <a:rPr b="0" i="1" lang="es-CO" sz="1400" u="sng" cap="none" strike="noStrike">
                <a:solidFill>
                  <a:schemeClr val="hlink"/>
                </a:solidFill>
                <a:latin typeface="Arial"/>
                <a:ea typeface="Arial"/>
                <a:cs typeface="Arial"/>
                <a:sym typeface="Arial"/>
                <a:hlinkClick r:id="rId3"/>
              </a:rPr>
              <a:t>http://www.devale.cl/tienda/espatula-7-para-ceraws7hu-friedy/</a:t>
            </a:r>
            <a:endParaRPr b="0" i="1"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107" name="Google Shape;107;p14"/>
          <p:cNvSpPr txBox="1"/>
          <p:nvPr/>
        </p:nvSpPr>
        <p:spPr>
          <a:xfrm>
            <a:off x="4343497" y="3965722"/>
            <a:ext cx="3923424" cy="138499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400"/>
              <a:buFont typeface="Arial"/>
              <a:buNone/>
            </a:pPr>
            <a:r>
              <a:rPr b="0" i="1" lang="es-CO" sz="1400" u="none" cap="none" strike="noStrike">
                <a:solidFill>
                  <a:schemeClr val="dk1"/>
                </a:solidFill>
                <a:latin typeface="Arial"/>
                <a:ea typeface="Arial"/>
                <a:cs typeface="Arial"/>
                <a:sym typeface="Arial"/>
              </a:rPr>
              <a:t>Imagen tomada de biotechchile. (s.f.) Espátulas para Alginato Plasdent. </a:t>
            </a:r>
            <a:r>
              <a:rPr b="0" i="1" lang="es-CO" sz="1400" u="sng" cap="none" strike="noStrike">
                <a:solidFill>
                  <a:schemeClr val="hlink"/>
                </a:solidFill>
                <a:latin typeface="Arial"/>
                <a:ea typeface="Arial"/>
                <a:cs typeface="Arial"/>
                <a:sym typeface="Arial"/>
                <a:hlinkClick r:id="rId4"/>
              </a:rPr>
              <a:t>https://biotechchile.cl/shop/product/imp2757-espatulas-para-alginato-plasdent-11712#attr=8294</a:t>
            </a:r>
            <a:endParaRPr b="0" i="1"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108" name="Google Shape;108;p14"/>
          <p:cNvSpPr txBox="1"/>
          <p:nvPr/>
        </p:nvSpPr>
        <p:spPr>
          <a:xfrm>
            <a:off x="9526" y="5765124"/>
            <a:ext cx="4123935" cy="95410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1400"/>
              <a:buFont typeface="Arial"/>
              <a:buNone/>
            </a:pPr>
            <a:r>
              <a:rPr b="1" i="0" lang="es-CO" sz="1400" u="none" cap="none" strike="noStrike">
                <a:solidFill>
                  <a:schemeClr val="lt1"/>
                </a:solidFill>
                <a:latin typeface="Arial"/>
                <a:ea typeface="Arial"/>
                <a:cs typeface="Arial"/>
                <a:sym typeface="Arial"/>
              </a:rPr>
              <a:t>Espátula 7: </a:t>
            </a:r>
            <a:r>
              <a:rPr b="0" i="0" lang="es-CO" sz="1400" u="none" cap="none" strike="noStrike">
                <a:solidFill>
                  <a:schemeClr val="lt1"/>
                </a:solidFill>
                <a:latin typeface="Arial"/>
                <a:ea typeface="Arial"/>
                <a:cs typeface="Arial"/>
                <a:sym typeface="Arial"/>
              </a:rPr>
              <a:t> esta espátula se utiliza para realizar cajuelas en el momento de ubicar dientes en la prótesis dental o para moldear cera base.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09" name="Google Shape;109;p14"/>
          <p:cNvSpPr txBox="1"/>
          <p:nvPr/>
        </p:nvSpPr>
        <p:spPr>
          <a:xfrm>
            <a:off x="4152512" y="5668431"/>
            <a:ext cx="4062887" cy="95410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1400"/>
              <a:buFont typeface="Arial"/>
              <a:buNone/>
            </a:pPr>
            <a:r>
              <a:rPr b="1" i="0" lang="es-CO" sz="1400" u="none" cap="none" strike="noStrike">
                <a:solidFill>
                  <a:schemeClr val="lt1"/>
                </a:solidFill>
                <a:latin typeface="Arial"/>
                <a:ea typeface="Arial"/>
                <a:cs typeface="Arial"/>
                <a:sym typeface="Arial"/>
              </a:rPr>
              <a:t>Espátula de alginato: </a:t>
            </a:r>
            <a:r>
              <a:rPr b="0" i="0" lang="es-CO" sz="1400" u="none" cap="none" strike="noStrike">
                <a:solidFill>
                  <a:schemeClr val="lt1"/>
                </a:solidFill>
                <a:latin typeface="Arial"/>
                <a:ea typeface="Arial"/>
                <a:cs typeface="Arial"/>
                <a:sym typeface="Arial"/>
              </a:rPr>
              <a:t>la espátula plástica es un instrumento utilizado para realizar la mezcla de yeso y/o alginatos y demás materiales de uso odontológico.</a:t>
            </a:r>
            <a:endParaRPr b="0" i="0" sz="1400" u="none" cap="none" strike="noStrike">
              <a:solidFill>
                <a:schemeClr val="lt1"/>
              </a:solidFill>
              <a:latin typeface="Arial"/>
              <a:ea typeface="Arial"/>
              <a:cs typeface="Arial"/>
              <a:sym typeface="Arial"/>
            </a:endParaRPr>
          </a:p>
        </p:txBody>
      </p:sp>
      <p:pic>
        <p:nvPicPr>
          <p:cNvPr id="110" name="Google Shape;110;p14"/>
          <p:cNvPicPr preferRelativeResize="0"/>
          <p:nvPr/>
        </p:nvPicPr>
        <p:blipFill rotWithShape="1">
          <a:blip r:embed="rId5">
            <a:alphaModFix/>
          </a:blip>
          <a:srcRect b="0" l="0" r="0" t="0"/>
          <a:stretch/>
        </p:blipFill>
        <p:spPr>
          <a:xfrm>
            <a:off x="867552" y="968253"/>
            <a:ext cx="2143125" cy="2143125"/>
          </a:xfrm>
          <a:prstGeom prst="rect">
            <a:avLst/>
          </a:prstGeom>
          <a:noFill/>
          <a:ln>
            <a:noFill/>
          </a:ln>
        </p:spPr>
      </p:pic>
      <p:pic>
        <p:nvPicPr>
          <p:cNvPr descr="Espátulas para Alginato Plasdent | Biotech Chile" id="111" name="Google Shape;111;p14"/>
          <p:cNvPicPr preferRelativeResize="0"/>
          <p:nvPr/>
        </p:nvPicPr>
        <p:blipFill rotWithShape="1">
          <a:blip r:embed="rId6">
            <a:alphaModFix/>
          </a:blip>
          <a:srcRect b="0" l="0" r="0" t="0"/>
          <a:stretch/>
        </p:blipFill>
        <p:spPr>
          <a:xfrm>
            <a:off x="4566170" y="504781"/>
            <a:ext cx="3235569" cy="3235569"/>
          </a:xfrm>
          <a:prstGeom prst="rect">
            <a:avLst/>
          </a:prstGeom>
          <a:noFill/>
          <a:ln>
            <a:noFill/>
          </a:ln>
        </p:spPr>
      </p:pic>
      <p:sp>
        <p:nvSpPr>
          <p:cNvPr id="112" name="Google Shape;112;p14"/>
          <p:cNvSpPr txBox="1"/>
          <p:nvPr/>
        </p:nvSpPr>
        <p:spPr>
          <a:xfrm>
            <a:off x="8253350" y="1257300"/>
            <a:ext cx="3957549" cy="301619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50"/>
              <a:buFont typeface="Arial"/>
              <a:buNone/>
            </a:pPr>
            <a:r>
              <a:rPr b="0" i="0" lang="es-CO" sz="1400" u="none" cap="none" strike="noStrike">
                <a:solidFill>
                  <a:schemeClr val="dk1"/>
                </a:solidFill>
                <a:latin typeface="Arial"/>
                <a:ea typeface="Arial"/>
                <a:cs typeface="Arial"/>
                <a:sym typeface="Arial"/>
              </a:rPr>
              <a:t>Equipo de producción, se sugiere realizar galería con imágenes sugeridas </a:t>
            </a:r>
            <a:endParaRPr b="0" i="0" sz="1400" u="none" cap="none" strike="noStrike">
              <a:solidFill>
                <a:schemeClr val="dk1"/>
              </a:solidFill>
              <a:latin typeface="Arial"/>
              <a:ea typeface="Arial"/>
              <a:cs typeface="Arial"/>
              <a:sym typeface="Arial"/>
            </a:endParaRPr>
          </a:p>
        </p:txBody>
      </p:sp>
    </p:spTree>
  </p:cSld>
  <p:clrMapOvr>
    <a:masterClrMapping/>
  </p:clrMapOvr>
  <p:transition spd="slow">
    <p:fade thruBlk="1"/>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5"/>
          <p:cNvSpPr/>
          <p:nvPr/>
        </p:nvSpPr>
        <p:spPr>
          <a:xfrm>
            <a:off x="8243825" y="-2"/>
            <a:ext cx="393864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18" name="Google Shape;118;p15"/>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CO" sz="1800" u="none" cap="none" strike="noStrike">
                <a:solidFill>
                  <a:schemeClr val="lt1"/>
                </a:solidFill>
                <a:latin typeface="Arial"/>
                <a:ea typeface="Arial"/>
                <a:cs typeface="Arial"/>
                <a:sym typeface="Arial"/>
              </a:rPr>
              <a:t>Indicaciones para la producción</a:t>
            </a:r>
            <a:endParaRPr b="0" i="0" sz="1400" u="none" cap="none" strike="noStrike">
              <a:solidFill>
                <a:srgbClr val="000000"/>
              </a:solidFill>
              <a:latin typeface="Arial"/>
              <a:ea typeface="Arial"/>
              <a:cs typeface="Arial"/>
              <a:sym typeface="Arial"/>
            </a:endParaRPr>
          </a:p>
        </p:txBody>
      </p:sp>
      <p:sp>
        <p:nvSpPr>
          <p:cNvPr id="119" name="Google Shape;119;p15"/>
          <p:cNvSpPr/>
          <p:nvPr/>
        </p:nvSpPr>
        <p:spPr>
          <a:xfrm>
            <a:off x="8253350" y="2278505"/>
            <a:ext cx="3948174" cy="4579493"/>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3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FF0000"/>
              </a:buClr>
              <a:buSzPts val="300"/>
              <a:buFont typeface="Arial"/>
              <a:buNone/>
            </a:pPr>
            <a:r>
              <a:rPr b="0" i="0" lang="es-CO" sz="1200" u="none" cap="none" strike="noStrike">
                <a:solidFill>
                  <a:srgbClr val="FF0000"/>
                </a:solidFill>
                <a:latin typeface="Arial"/>
                <a:ea typeface="Arial"/>
                <a:cs typeface="Arial"/>
                <a:sym typeface="Arial"/>
              </a:rPr>
              <a:t>La imagen es tomada de internet porque en lo bancos de imágenes no esta, se cita en APA </a:t>
            </a:r>
            <a:endParaRPr b="0" i="0" sz="1200" u="none" cap="none" strike="noStrike">
              <a:solidFill>
                <a:srgbClr val="FF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00"/>
              <a:buFont typeface="Arial"/>
              <a:buNone/>
            </a:pPr>
            <a:r>
              <a:t/>
            </a:r>
            <a:endParaRPr b="0" i="0" sz="1200" u="none" cap="none" strike="noStrike">
              <a:solidFill>
                <a:schemeClr val="dk1"/>
              </a:solidFill>
              <a:latin typeface="Arial"/>
              <a:ea typeface="Arial"/>
              <a:cs typeface="Arial"/>
              <a:sym typeface="Arial"/>
            </a:endParaRPr>
          </a:p>
        </p:txBody>
      </p:sp>
      <p:sp>
        <p:nvSpPr>
          <p:cNvPr id="120" name="Google Shape;120;p15"/>
          <p:cNvSpPr/>
          <p:nvPr/>
        </p:nvSpPr>
        <p:spPr>
          <a:xfrm>
            <a:off x="-9374" y="5640761"/>
            <a:ext cx="4123935" cy="1231639"/>
          </a:xfrm>
          <a:prstGeom prst="rect">
            <a:avLst/>
          </a:prstGeom>
          <a:solidFill>
            <a:srgbClr val="BF5FA4"/>
          </a:solidFill>
          <a:ln cap="flat" cmpd="sng" w="25400">
            <a:solidFill>
              <a:srgbClr val="BF5FA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21" name="Google Shape;121;p15"/>
          <p:cNvSpPr/>
          <p:nvPr/>
        </p:nvSpPr>
        <p:spPr>
          <a:xfrm>
            <a:off x="4187319" y="5640761"/>
            <a:ext cx="4123935" cy="1231641"/>
          </a:xfrm>
          <a:prstGeom prst="rect">
            <a:avLst/>
          </a:prstGeom>
          <a:solidFill>
            <a:srgbClr val="4A86E8"/>
          </a:solidFill>
          <a:ln cap="flat" cmpd="sng" w="25400">
            <a:solidFill>
              <a:srgbClr val="4A86E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highlight>
                <a:srgbClr val="00FFFF"/>
              </a:highlight>
              <a:latin typeface="Arial"/>
              <a:ea typeface="Arial"/>
              <a:cs typeface="Arial"/>
              <a:sym typeface="Arial"/>
            </a:endParaRPr>
          </a:p>
        </p:txBody>
      </p:sp>
      <p:cxnSp>
        <p:nvCxnSpPr>
          <p:cNvPr id="122" name="Google Shape;122;p15"/>
          <p:cNvCxnSpPr/>
          <p:nvPr/>
        </p:nvCxnSpPr>
        <p:spPr>
          <a:xfrm>
            <a:off x="4142986" y="0"/>
            <a:ext cx="0" cy="6858000"/>
          </a:xfrm>
          <a:prstGeom prst="straightConnector1">
            <a:avLst/>
          </a:prstGeom>
          <a:noFill/>
          <a:ln cap="flat" cmpd="sng" w="38100">
            <a:solidFill>
              <a:schemeClr val="dk1"/>
            </a:solidFill>
            <a:prstDash val="solid"/>
            <a:round/>
            <a:headEnd len="sm" w="sm" type="none"/>
            <a:tailEnd len="sm" w="sm" type="none"/>
          </a:ln>
          <a:effectLst>
            <a:outerShdw blurRad="40000" rotWithShape="0" dir="5400000" dist="23000">
              <a:srgbClr val="000000">
                <a:alpha val="34509"/>
              </a:srgbClr>
            </a:outerShdw>
          </a:effectLst>
        </p:spPr>
      </p:cxnSp>
      <p:sp>
        <p:nvSpPr>
          <p:cNvPr id="123" name="Google Shape;123;p15"/>
          <p:cNvSpPr txBox="1"/>
          <p:nvPr/>
        </p:nvSpPr>
        <p:spPr>
          <a:xfrm>
            <a:off x="98069" y="3965722"/>
            <a:ext cx="3923424" cy="73866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400"/>
              <a:buFont typeface="Arial"/>
              <a:buNone/>
            </a:pPr>
            <a:r>
              <a:rPr b="0" i="1" lang="es-CO" sz="1400" u="sng" cap="none" strike="noStrike">
                <a:solidFill>
                  <a:schemeClr val="hlink"/>
                </a:solidFill>
                <a:latin typeface="Arial"/>
                <a:ea typeface="Arial"/>
                <a:cs typeface="Arial"/>
                <a:sym typeface="Arial"/>
                <a:hlinkClick r:id="rId3"/>
              </a:rPr>
              <a:t>https://as2.ftcdn.net/v2/jpg/00/02/87/15/1000_F_2871575_yldnxcmRjt3Zs1gLVoTHZjWgqVox7H.jpg</a:t>
            </a:r>
            <a:r>
              <a:rPr b="0" i="1" lang="es-CO" sz="1400" u="none" cap="none" strike="noStrike">
                <a:solidFill>
                  <a:schemeClr val="dk1"/>
                </a:solidFill>
                <a:latin typeface="Arial"/>
                <a:ea typeface="Arial"/>
                <a:cs typeface="Arial"/>
                <a:sym typeface="Arial"/>
              </a:rPr>
              <a:t> </a:t>
            </a:r>
            <a:endParaRPr b="0" i="0" sz="1400" u="none" cap="none" strike="noStrike">
              <a:solidFill>
                <a:schemeClr val="dk1"/>
              </a:solidFill>
              <a:latin typeface="Arial"/>
              <a:ea typeface="Arial"/>
              <a:cs typeface="Arial"/>
              <a:sym typeface="Arial"/>
            </a:endParaRPr>
          </a:p>
        </p:txBody>
      </p:sp>
      <p:sp>
        <p:nvSpPr>
          <p:cNvPr id="124" name="Google Shape;124;p15"/>
          <p:cNvSpPr txBox="1"/>
          <p:nvPr/>
        </p:nvSpPr>
        <p:spPr>
          <a:xfrm>
            <a:off x="4287574" y="3941416"/>
            <a:ext cx="3923424" cy="116955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400"/>
              <a:buFont typeface="Arial"/>
              <a:buNone/>
            </a:pPr>
            <a:r>
              <a:rPr b="0" i="1" lang="es-CO" sz="1400" u="none" cap="none" strike="noStrike">
                <a:solidFill>
                  <a:schemeClr val="dk1"/>
                </a:solidFill>
                <a:latin typeface="Arial"/>
                <a:ea typeface="Arial"/>
                <a:cs typeface="Arial"/>
                <a:sym typeface="Arial"/>
              </a:rPr>
              <a:t>Imagen tomada de  Easy Dental. 2020. Espátula Lecron. </a:t>
            </a:r>
            <a:r>
              <a:rPr b="0" i="1" lang="es-CO" sz="1400" u="sng" cap="none" strike="noStrike">
                <a:solidFill>
                  <a:schemeClr val="hlink"/>
                </a:solidFill>
                <a:latin typeface="Arial"/>
                <a:ea typeface="Arial"/>
                <a:cs typeface="Arial"/>
                <a:sym typeface="Arial"/>
                <a:hlinkClick r:id="rId4"/>
              </a:rPr>
              <a:t>http://www.easydental.cl/productos/todos/espatula-lecron/</a:t>
            </a:r>
            <a:endParaRPr b="0" i="1"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125" name="Google Shape;125;p15"/>
          <p:cNvSpPr txBox="1"/>
          <p:nvPr/>
        </p:nvSpPr>
        <p:spPr>
          <a:xfrm>
            <a:off x="98069" y="5767555"/>
            <a:ext cx="3498858" cy="759182"/>
          </a:xfrm>
          <a:prstGeom prst="rect">
            <a:avLst/>
          </a:prstGeom>
          <a:noFill/>
          <a:ln>
            <a:noFill/>
          </a:ln>
        </p:spPr>
        <p:txBody>
          <a:bodyPr anchorCtr="0" anchor="t" bIns="45700" lIns="91425" spcFirstLastPara="1" rIns="91425" wrap="square" tIns="45700">
            <a:spAutoFit/>
          </a:bodyPr>
          <a:lstStyle/>
          <a:p>
            <a:pPr indent="0" lvl="0" marL="0" marR="0" rtl="0" algn="just">
              <a:lnSpc>
                <a:spcPct val="105416"/>
              </a:lnSpc>
              <a:spcBef>
                <a:spcPts val="0"/>
              </a:spcBef>
              <a:spcAft>
                <a:spcPts val="0"/>
              </a:spcAft>
              <a:buClr>
                <a:srgbClr val="000000"/>
              </a:buClr>
              <a:buSzPts val="1000"/>
              <a:buFont typeface="Arial"/>
              <a:buNone/>
            </a:pPr>
            <a:r>
              <a:rPr b="1" i="0" lang="es-CO" sz="1200" u="none" cap="none" strike="noStrike">
                <a:solidFill>
                  <a:schemeClr val="lt1"/>
                </a:solidFill>
                <a:latin typeface="Arial"/>
                <a:ea typeface="Arial"/>
                <a:cs typeface="Arial"/>
                <a:sym typeface="Arial"/>
              </a:rPr>
              <a:t>Espátula plástica y/o algin:</a:t>
            </a:r>
            <a:r>
              <a:rPr b="1" i="1" lang="es-CO" sz="1200" u="none" cap="none" strike="noStrike">
                <a:solidFill>
                  <a:schemeClr val="lt1"/>
                </a:solidFill>
                <a:latin typeface="Arial"/>
                <a:ea typeface="Arial"/>
                <a:cs typeface="Arial"/>
                <a:sym typeface="Arial"/>
              </a:rPr>
              <a:t> </a:t>
            </a:r>
            <a:r>
              <a:rPr b="0" i="0" lang="es-CO" sz="1200" u="none" cap="none" strike="noStrike">
                <a:solidFill>
                  <a:schemeClr val="lt1"/>
                </a:solidFill>
                <a:latin typeface="Arial"/>
                <a:ea typeface="Arial"/>
                <a:cs typeface="Arial"/>
                <a:sym typeface="Arial"/>
              </a:rPr>
              <a:t>la espátula plástica es un instrumento utilizado para realizar la mezcla de yeso y/o alginatos y demás materiales de uso odontológico.</a:t>
            </a:r>
            <a:endParaRPr b="0" i="0" sz="1200" u="none" cap="none" strike="noStrike">
              <a:solidFill>
                <a:schemeClr val="lt1"/>
              </a:solidFill>
              <a:latin typeface="Calibri"/>
              <a:ea typeface="Calibri"/>
              <a:cs typeface="Calibri"/>
              <a:sym typeface="Calibri"/>
            </a:endParaRPr>
          </a:p>
        </p:txBody>
      </p:sp>
      <p:sp>
        <p:nvSpPr>
          <p:cNvPr id="126" name="Google Shape;126;p15"/>
          <p:cNvSpPr txBox="1"/>
          <p:nvPr/>
        </p:nvSpPr>
        <p:spPr>
          <a:xfrm>
            <a:off x="4098654" y="5959082"/>
            <a:ext cx="3978787" cy="73866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1400"/>
              <a:buFont typeface="Arial"/>
              <a:buNone/>
            </a:pPr>
            <a:r>
              <a:rPr b="1" i="0" lang="es-CO" sz="1400" u="none" cap="none" strike="noStrike">
                <a:solidFill>
                  <a:schemeClr val="lt1"/>
                </a:solidFill>
                <a:latin typeface="Arial"/>
                <a:ea typeface="Arial"/>
                <a:cs typeface="Arial"/>
                <a:sym typeface="Arial"/>
              </a:rPr>
              <a:t>Espátula lecron:  </a:t>
            </a:r>
            <a:r>
              <a:rPr b="0" i="0" lang="es-CO" sz="1400" u="none" cap="none" strike="noStrike">
                <a:solidFill>
                  <a:schemeClr val="lt1"/>
                </a:solidFill>
                <a:latin typeface="Arial"/>
                <a:ea typeface="Arial"/>
                <a:cs typeface="Arial"/>
                <a:sym typeface="Arial"/>
              </a:rPr>
              <a:t>tallador de lecron, Instrumento especialmente diseñado para modelar y rebajar el exceso de tallado.</a:t>
            </a:r>
            <a:endParaRPr b="0" i="0" sz="1400" u="none" cap="none" strike="noStrike">
              <a:solidFill>
                <a:schemeClr val="lt1"/>
              </a:solidFill>
              <a:latin typeface="Arial"/>
              <a:ea typeface="Arial"/>
              <a:cs typeface="Arial"/>
              <a:sym typeface="Arial"/>
            </a:endParaRPr>
          </a:p>
        </p:txBody>
      </p:sp>
      <p:pic>
        <p:nvPicPr>
          <p:cNvPr descr="dental spatula coming at you" id="127" name="Google Shape;127;p15"/>
          <p:cNvPicPr preferRelativeResize="0"/>
          <p:nvPr/>
        </p:nvPicPr>
        <p:blipFill rotWithShape="1">
          <a:blip r:embed="rId5">
            <a:alphaModFix/>
          </a:blip>
          <a:srcRect b="0" l="0" r="0" t="0"/>
          <a:stretch/>
        </p:blipFill>
        <p:spPr>
          <a:xfrm>
            <a:off x="42148" y="742949"/>
            <a:ext cx="3898474" cy="2668674"/>
          </a:xfrm>
          <a:prstGeom prst="rect">
            <a:avLst/>
          </a:prstGeom>
          <a:noFill/>
          <a:ln>
            <a:noFill/>
          </a:ln>
        </p:spPr>
      </p:pic>
      <p:pic>
        <p:nvPicPr>
          <p:cNvPr descr="Espátula Lecron - Easy Dental" id="128" name="Google Shape;128;p15"/>
          <p:cNvPicPr preferRelativeResize="0"/>
          <p:nvPr/>
        </p:nvPicPr>
        <p:blipFill rotWithShape="1">
          <a:blip r:embed="rId6">
            <a:alphaModFix/>
          </a:blip>
          <a:srcRect b="0" l="0" r="0" t="0"/>
          <a:stretch/>
        </p:blipFill>
        <p:spPr>
          <a:xfrm>
            <a:off x="4774816" y="412923"/>
            <a:ext cx="3222312" cy="2998700"/>
          </a:xfrm>
          <a:prstGeom prst="rect">
            <a:avLst/>
          </a:prstGeom>
          <a:noFill/>
          <a:ln>
            <a:noFill/>
          </a:ln>
        </p:spPr>
      </p:pic>
      <p:sp>
        <p:nvSpPr>
          <p:cNvPr id="129" name="Google Shape;129;p15"/>
          <p:cNvSpPr txBox="1"/>
          <p:nvPr/>
        </p:nvSpPr>
        <p:spPr>
          <a:xfrm>
            <a:off x="8253500" y="1272743"/>
            <a:ext cx="3957549" cy="301619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50"/>
              <a:buFont typeface="Arial"/>
              <a:buNone/>
            </a:pPr>
            <a:r>
              <a:rPr b="0" i="0" lang="es-CO" sz="1400" u="none" cap="none" strike="noStrike">
                <a:solidFill>
                  <a:schemeClr val="dk1"/>
                </a:solidFill>
                <a:latin typeface="Arial"/>
                <a:ea typeface="Arial"/>
                <a:cs typeface="Arial"/>
                <a:sym typeface="Arial"/>
              </a:rPr>
              <a:t>Equipo de producción, se sugiere realizar galería con imágenes sugeridas </a:t>
            </a:r>
            <a:endParaRPr b="0" i="0" sz="1400" u="none" cap="none" strike="noStrike">
              <a:solidFill>
                <a:schemeClr val="dk1"/>
              </a:solidFill>
              <a:latin typeface="Arial"/>
              <a:ea typeface="Arial"/>
              <a:cs typeface="Arial"/>
              <a:sym typeface="Arial"/>
            </a:endParaRPr>
          </a:p>
        </p:txBody>
      </p:sp>
    </p:spTree>
  </p:cSld>
  <p:clrMapOvr>
    <a:masterClrMapping/>
  </p:clrMapOvr>
  <p:transition spd="slow">
    <p:fade thruBlk="1"/>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6"/>
          <p:cNvSpPr/>
          <p:nvPr/>
        </p:nvSpPr>
        <p:spPr>
          <a:xfrm>
            <a:off x="8243825" y="-2"/>
            <a:ext cx="393864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35" name="Google Shape;135;p16"/>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CO" sz="1800" u="none" cap="none" strike="noStrike">
                <a:solidFill>
                  <a:schemeClr val="lt1"/>
                </a:solidFill>
                <a:latin typeface="Arial"/>
                <a:ea typeface="Arial"/>
                <a:cs typeface="Arial"/>
                <a:sym typeface="Arial"/>
              </a:rPr>
              <a:t>Indicaciones para la producción</a:t>
            </a:r>
            <a:endParaRPr b="0" i="0" sz="1400" u="none" cap="none" strike="noStrike">
              <a:solidFill>
                <a:srgbClr val="000000"/>
              </a:solidFill>
              <a:latin typeface="Arial"/>
              <a:ea typeface="Arial"/>
              <a:cs typeface="Arial"/>
              <a:sym typeface="Arial"/>
            </a:endParaRPr>
          </a:p>
        </p:txBody>
      </p:sp>
      <p:sp>
        <p:nvSpPr>
          <p:cNvPr id="136" name="Google Shape;136;p16"/>
          <p:cNvSpPr/>
          <p:nvPr/>
        </p:nvSpPr>
        <p:spPr>
          <a:xfrm>
            <a:off x="8253350" y="2278505"/>
            <a:ext cx="3948174" cy="4579493"/>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3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FF0000"/>
              </a:buClr>
              <a:buSzPts val="300"/>
              <a:buFont typeface="Arial"/>
              <a:buNone/>
            </a:pPr>
            <a:r>
              <a:rPr b="0" i="0" lang="es-CO" sz="1200" u="none" cap="none" strike="noStrike">
                <a:solidFill>
                  <a:srgbClr val="FF0000"/>
                </a:solidFill>
                <a:latin typeface="Arial"/>
                <a:ea typeface="Arial"/>
                <a:cs typeface="Arial"/>
                <a:sym typeface="Arial"/>
              </a:rPr>
              <a:t>La imagen es tomada de internet porque en lo bancos de imágenes no esta, se cita en APA </a:t>
            </a:r>
            <a:endParaRPr b="0" i="0" sz="1200" u="none" cap="none" strike="noStrike">
              <a:solidFill>
                <a:srgbClr val="FF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00"/>
              <a:buFont typeface="Arial"/>
              <a:buNone/>
            </a:pPr>
            <a:r>
              <a:t/>
            </a:r>
            <a:endParaRPr b="0" i="0" sz="1200" u="none" cap="none" strike="noStrike">
              <a:solidFill>
                <a:schemeClr val="dk1"/>
              </a:solidFill>
              <a:latin typeface="Arial"/>
              <a:ea typeface="Arial"/>
              <a:cs typeface="Arial"/>
              <a:sym typeface="Arial"/>
            </a:endParaRPr>
          </a:p>
        </p:txBody>
      </p:sp>
      <p:sp>
        <p:nvSpPr>
          <p:cNvPr id="137" name="Google Shape;137;p16"/>
          <p:cNvSpPr/>
          <p:nvPr/>
        </p:nvSpPr>
        <p:spPr>
          <a:xfrm>
            <a:off x="9526" y="5626359"/>
            <a:ext cx="4123935" cy="1231639"/>
          </a:xfrm>
          <a:prstGeom prst="rect">
            <a:avLst/>
          </a:prstGeom>
          <a:solidFill>
            <a:srgbClr val="BF5FA4"/>
          </a:solidFill>
          <a:ln cap="flat" cmpd="sng" w="25400">
            <a:solidFill>
              <a:srgbClr val="BF5FA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38" name="Google Shape;138;p16"/>
          <p:cNvSpPr/>
          <p:nvPr/>
        </p:nvSpPr>
        <p:spPr>
          <a:xfrm>
            <a:off x="4142986" y="5626358"/>
            <a:ext cx="4123935" cy="1231641"/>
          </a:xfrm>
          <a:prstGeom prst="rect">
            <a:avLst/>
          </a:prstGeom>
          <a:solidFill>
            <a:srgbClr val="4A86E8"/>
          </a:solidFill>
          <a:ln cap="flat" cmpd="sng" w="25400">
            <a:solidFill>
              <a:srgbClr val="4A86E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highlight>
                <a:srgbClr val="00FFFF"/>
              </a:highlight>
              <a:latin typeface="Arial"/>
              <a:ea typeface="Arial"/>
              <a:cs typeface="Arial"/>
              <a:sym typeface="Arial"/>
            </a:endParaRPr>
          </a:p>
        </p:txBody>
      </p:sp>
      <p:cxnSp>
        <p:nvCxnSpPr>
          <p:cNvPr id="139" name="Google Shape;139;p16"/>
          <p:cNvCxnSpPr/>
          <p:nvPr/>
        </p:nvCxnSpPr>
        <p:spPr>
          <a:xfrm>
            <a:off x="4142986" y="0"/>
            <a:ext cx="0" cy="6858000"/>
          </a:xfrm>
          <a:prstGeom prst="straightConnector1">
            <a:avLst/>
          </a:prstGeom>
          <a:noFill/>
          <a:ln cap="flat" cmpd="sng" w="38100">
            <a:solidFill>
              <a:schemeClr val="dk1"/>
            </a:solidFill>
            <a:prstDash val="solid"/>
            <a:round/>
            <a:headEnd len="sm" w="sm" type="none"/>
            <a:tailEnd len="sm" w="sm" type="none"/>
          </a:ln>
          <a:effectLst>
            <a:outerShdw blurRad="40000" rotWithShape="0" dir="5400000" dist="23000">
              <a:srgbClr val="000000">
                <a:alpha val="34509"/>
              </a:srgbClr>
            </a:outerShdw>
          </a:effectLst>
        </p:spPr>
      </p:cxnSp>
      <p:sp>
        <p:nvSpPr>
          <p:cNvPr id="140" name="Google Shape;140;p16"/>
          <p:cNvSpPr txBox="1"/>
          <p:nvPr/>
        </p:nvSpPr>
        <p:spPr>
          <a:xfrm>
            <a:off x="98069" y="3965722"/>
            <a:ext cx="3923424" cy="138499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400"/>
              <a:buFont typeface="Arial"/>
              <a:buNone/>
            </a:pPr>
            <a:r>
              <a:rPr b="0" i="1" lang="es-CO" sz="1400" u="none" cap="none" strike="noStrike">
                <a:solidFill>
                  <a:schemeClr val="dk1"/>
                </a:solidFill>
                <a:latin typeface="Arial"/>
                <a:ea typeface="Arial"/>
                <a:cs typeface="Arial"/>
                <a:sym typeface="Arial"/>
              </a:rPr>
              <a:t>Imagen tomada de MACRODENT. 2022.Formaletas en silicona. </a:t>
            </a:r>
            <a:r>
              <a:rPr b="0" i="1" lang="es-CO" sz="1400" u="sng" cap="none" strike="noStrike">
                <a:solidFill>
                  <a:schemeClr val="hlink"/>
                </a:solidFill>
                <a:latin typeface="Arial"/>
                <a:ea typeface="Arial"/>
                <a:cs typeface="Arial"/>
                <a:sym typeface="Arial"/>
                <a:hlinkClick r:id="rId3"/>
              </a:rPr>
              <a:t>https://macrodent.com.co/complementos-para-yesos/119-formaletas-en-silicona-juego-x-5.html</a:t>
            </a:r>
            <a:endParaRPr b="0" i="1"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Arial"/>
              <a:buNone/>
            </a:pPr>
            <a:r>
              <a:rPr b="0" i="1" lang="es-CO" sz="1400" u="none" cap="none" strike="noStrike">
                <a:solidFill>
                  <a:schemeClr val="dk1"/>
                </a:solidFill>
                <a:latin typeface="Arial"/>
                <a:ea typeface="Arial"/>
                <a:cs typeface="Arial"/>
                <a:sym typeface="Arial"/>
              </a:rPr>
              <a:t> </a:t>
            </a:r>
            <a:endParaRPr b="0" i="0" sz="1400" u="none" cap="none" strike="noStrike">
              <a:solidFill>
                <a:schemeClr val="dk1"/>
              </a:solidFill>
              <a:latin typeface="Arial"/>
              <a:ea typeface="Arial"/>
              <a:cs typeface="Arial"/>
              <a:sym typeface="Arial"/>
            </a:endParaRPr>
          </a:p>
        </p:txBody>
      </p:sp>
      <p:sp>
        <p:nvSpPr>
          <p:cNvPr id="141" name="Google Shape;141;p16"/>
          <p:cNvSpPr txBox="1"/>
          <p:nvPr/>
        </p:nvSpPr>
        <p:spPr>
          <a:xfrm>
            <a:off x="-41696" y="5688180"/>
            <a:ext cx="4123800" cy="110820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chemeClr val="lt1"/>
              </a:buClr>
              <a:buSzPts val="1100"/>
              <a:buFont typeface="Arial"/>
              <a:buNone/>
            </a:pPr>
            <a:r>
              <a:rPr b="1" i="0" lang="es-CO" sz="1100" u="none" cap="none" strike="noStrike">
                <a:solidFill>
                  <a:schemeClr val="lt1"/>
                </a:solidFill>
                <a:latin typeface="Arial"/>
                <a:ea typeface="Arial"/>
                <a:cs typeface="Arial"/>
                <a:sym typeface="Arial"/>
              </a:rPr>
              <a:t>Formaletas en silicona superior e inferior: </a:t>
            </a:r>
            <a:r>
              <a:rPr b="0" i="0" lang="es-CO" sz="1100" u="none" cap="none" strike="noStrike">
                <a:solidFill>
                  <a:schemeClr val="lt1"/>
                </a:solidFill>
                <a:latin typeface="Arial"/>
                <a:ea typeface="Arial"/>
                <a:cs typeface="Arial"/>
                <a:sym typeface="Arial"/>
              </a:rPr>
              <a:t>este compuesto funciona como un polímero, es decir, requiere de una activación química para que los enlaces comiencen su trabajo para así obtener mediante un proceso de polimerización los resultados deseados. Pueden encontrarse dos tipos de siliconas en el mercado: las de adición y las de condensación.</a:t>
            </a:r>
            <a:endParaRPr b="0" i="0" sz="1100" u="none" cap="none" strike="noStrike">
              <a:solidFill>
                <a:schemeClr val="lt1"/>
              </a:solidFill>
              <a:latin typeface="Arial"/>
              <a:ea typeface="Arial"/>
              <a:cs typeface="Arial"/>
              <a:sym typeface="Arial"/>
            </a:endParaRPr>
          </a:p>
        </p:txBody>
      </p:sp>
      <p:sp>
        <p:nvSpPr>
          <p:cNvPr id="142" name="Google Shape;142;p16"/>
          <p:cNvSpPr txBox="1"/>
          <p:nvPr/>
        </p:nvSpPr>
        <p:spPr>
          <a:xfrm>
            <a:off x="4343497" y="5626357"/>
            <a:ext cx="3871903" cy="1169551"/>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chemeClr val="lt1"/>
              </a:buClr>
              <a:buSzPts val="1400"/>
              <a:buFont typeface="Arial"/>
              <a:buNone/>
            </a:pPr>
            <a:r>
              <a:rPr b="1" i="0" lang="es-CO" sz="1400" u="none" cap="none" strike="noStrike">
                <a:solidFill>
                  <a:schemeClr val="lt1"/>
                </a:solidFill>
                <a:latin typeface="Arial"/>
                <a:ea typeface="Arial"/>
                <a:cs typeface="Arial"/>
                <a:sym typeface="Arial"/>
              </a:rPr>
              <a:t>Gafas de protección: </a:t>
            </a:r>
            <a:r>
              <a:rPr b="0" i="0" lang="es-CO" sz="1400" u="none" cap="none" strike="noStrike">
                <a:solidFill>
                  <a:schemeClr val="lt1"/>
                </a:solidFill>
                <a:latin typeface="Arial"/>
                <a:ea typeface="Arial"/>
                <a:cs typeface="Arial"/>
                <a:sym typeface="Arial"/>
              </a:rPr>
              <a:t>los dentistas y el personal sanitario utilizan diferentes procesos en función de la necesidad del paciente. Protección para lámparas de fototerapia.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pic>
        <p:nvPicPr>
          <p:cNvPr id="143" name="Google Shape;143;p16"/>
          <p:cNvPicPr preferRelativeResize="0"/>
          <p:nvPr/>
        </p:nvPicPr>
        <p:blipFill rotWithShape="1">
          <a:blip r:embed="rId4">
            <a:alphaModFix/>
          </a:blip>
          <a:srcRect b="0" l="0" r="0" t="0"/>
          <a:stretch/>
        </p:blipFill>
        <p:spPr>
          <a:xfrm>
            <a:off x="394851" y="809974"/>
            <a:ext cx="2479552" cy="2838561"/>
          </a:xfrm>
          <a:prstGeom prst="rect">
            <a:avLst/>
          </a:prstGeom>
          <a:noFill/>
          <a:ln>
            <a:noFill/>
          </a:ln>
        </p:spPr>
      </p:pic>
      <p:pic>
        <p:nvPicPr>
          <p:cNvPr id="144" name="Google Shape;144;p16"/>
          <p:cNvPicPr preferRelativeResize="0"/>
          <p:nvPr/>
        </p:nvPicPr>
        <p:blipFill rotWithShape="1">
          <a:blip r:embed="rId5">
            <a:alphaModFix/>
          </a:blip>
          <a:srcRect b="0" l="0" r="0" t="0"/>
          <a:stretch/>
        </p:blipFill>
        <p:spPr>
          <a:xfrm>
            <a:off x="4483328" y="1257300"/>
            <a:ext cx="3420156" cy="2288085"/>
          </a:xfrm>
          <a:prstGeom prst="rect">
            <a:avLst/>
          </a:prstGeom>
          <a:noFill/>
          <a:ln>
            <a:noFill/>
          </a:ln>
        </p:spPr>
      </p:pic>
      <p:sp>
        <p:nvSpPr>
          <p:cNvPr id="145" name="Google Shape;145;p16"/>
          <p:cNvSpPr txBox="1"/>
          <p:nvPr/>
        </p:nvSpPr>
        <p:spPr>
          <a:xfrm>
            <a:off x="4283948" y="4018476"/>
            <a:ext cx="3871903" cy="73866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s-CO" sz="1400" u="sng" cap="none" strike="noStrike">
                <a:solidFill>
                  <a:schemeClr val="hlink"/>
                </a:solidFill>
                <a:latin typeface="Arial"/>
                <a:ea typeface="Arial"/>
                <a:cs typeface="Arial"/>
                <a:sym typeface="Arial"/>
                <a:hlinkClick r:id="rId6"/>
              </a:rPr>
              <a:t>https://as1.ftcdn.net/v2/jpg/00/57/91/50/1000_F_57915088_TDk5JXQ92FberbxkFLYI8IhVx5u2Ncsh.jpg</a:t>
            </a:r>
            <a:r>
              <a:rPr b="0" i="0" lang="es-CO"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146" name="Google Shape;146;p16"/>
          <p:cNvSpPr txBox="1"/>
          <p:nvPr/>
        </p:nvSpPr>
        <p:spPr>
          <a:xfrm>
            <a:off x="8234451" y="1102059"/>
            <a:ext cx="3957549" cy="301619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50"/>
              <a:buFont typeface="Arial"/>
              <a:buNone/>
            </a:pPr>
            <a:r>
              <a:rPr b="0" i="0" lang="es-CO" sz="1400" u="none" cap="none" strike="noStrike">
                <a:solidFill>
                  <a:schemeClr val="dk1"/>
                </a:solidFill>
                <a:latin typeface="Arial"/>
                <a:ea typeface="Arial"/>
                <a:cs typeface="Arial"/>
                <a:sym typeface="Arial"/>
              </a:rPr>
              <a:t>Equipo de producción, se sugiere realizar galería con imágenes sugeridas </a:t>
            </a:r>
            <a:endParaRPr b="0" i="0" sz="1400" u="none" cap="none" strike="noStrike">
              <a:solidFill>
                <a:schemeClr val="dk1"/>
              </a:solidFill>
              <a:latin typeface="Arial"/>
              <a:ea typeface="Arial"/>
              <a:cs typeface="Arial"/>
              <a:sym typeface="Arial"/>
            </a:endParaRPr>
          </a:p>
        </p:txBody>
      </p:sp>
    </p:spTree>
  </p:cSld>
  <p:clrMapOvr>
    <a:masterClrMapping/>
  </p:clrMapOvr>
  <p:transition spd="slow">
    <p:fade thruBlk="1"/>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7"/>
          <p:cNvSpPr/>
          <p:nvPr/>
        </p:nvSpPr>
        <p:spPr>
          <a:xfrm>
            <a:off x="8243825" y="-2"/>
            <a:ext cx="393864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52" name="Google Shape;152;p17"/>
          <p:cNvSpPr txBox="1"/>
          <p:nvPr/>
        </p:nvSpPr>
        <p:spPr>
          <a:xfrm>
            <a:off x="8253350" y="1257300"/>
            <a:ext cx="3957549" cy="301619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50"/>
              <a:buFont typeface="Arial"/>
              <a:buNone/>
            </a:pPr>
            <a:r>
              <a:t/>
            </a:r>
            <a:endParaRPr b="0" i="0" sz="1400" u="none" cap="none" strike="noStrike">
              <a:solidFill>
                <a:schemeClr val="dk1"/>
              </a:solidFill>
              <a:latin typeface="Arial"/>
              <a:ea typeface="Arial"/>
              <a:cs typeface="Arial"/>
              <a:sym typeface="Arial"/>
            </a:endParaRPr>
          </a:p>
        </p:txBody>
      </p:sp>
      <p:sp>
        <p:nvSpPr>
          <p:cNvPr id="153" name="Google Shape;153;p17"/>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CO" sz="1800" u="none" cap="none" strike="noStrike">
                <a:solidFill>
                  <a:schemeClr val="lt1"/>
                </a:solidFill>
                <a:latin typeface="Arial"/>
                <a:ea typeface="Arial"/>
                <a:cs typeface="Arial"/>
                <a:sym typeface="Arial"/>
              </a:rPr>
              <a:t>Indicaciones para la producción</a:t>
            </a:r>
            <a:endParaRPr b="0" i="0" sz="1400" u="none" cap="none" strike="noStrike">
              <a:solidFill>
                <a:srgbClr val="000000"/>
              </a:solidFill>
              <a:latin typeface="Arial"/>
              <a:ea typeface="Arial"/>
              <a:cs typeface="Arial"/>
              <a:sym typeface="Arial"/>
            </a:endParaRPr>
          </a:p>
        </p:txBody>
      </p:sp>
      <p:sp>
        <p:nvSpPr>
          <p:cNvPr id="154" name="Google Shape;154;p17"/>
          <p:cNvSpPr/>
          <p:nvPr/>
        </p:nvSpPr>
        <p:spPr>
          <a:xfrm>
            <a:off x="8253350" y="2278505"/>
            <a:ext cx="3948174" cy="4579493"/>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3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FF0000"/>
              </a:buClr>
              <a:buSzPts val="300"/>
              <a:buFont typeface="Arial"/>
              <a:buNone/>
            </a:pPr>
            <a:r>
              <a:rPr b="0" i="0" lang="es-CO" sz="1200" u="none" cap="none" strike="noStrike">
                <a:solidFill>
                  <a:srgbClr val="FF0000"/>
                </a:solidFill>
                <a:latin typeface="Arial"/>
                <a:ea typeface="Arial"/>
                <a:cs typeface="Arial"/>
                <a:sym typeface="Arial"/>
              </a:rPr>
              <a:t>La imagen es tomada de internet porque en lo bancos de imágenes no esta, se cita en APA </a:t>
            </a:r>
            <a:endParaRPr b="0" i="0" sz="1200" u="none" cap="none" strike="noStrike">
              <a:solidFill>
                <a:srgbClr val="FF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00"/>
              <a:buFont typeface="Arial"/>
              <a:buNone/>
            </a:pPr>
            <a:r>
              <a:t/>
            </a:r>
            <a:endParaRPr b="0" i="0" sz="1200" u="none" cap="none" strike="noStrike">
              <a:solidFill>
                <a:schemeClr val="dk1"/>
              </a:solidFill>
              <a:latin typeface="Arial"/>
              <a:ea typeface="Arial"/>
              <a:cs typeface="Arial"/>
              <a:sym typeface="Arial"/>
            </a:endParaRPr>
          </a:p>
        </p:txBody>
      </p:sp>
      <p:sp>
        <p:nvSpPr>
          <p:cNvPr id="155" name="Google Shape;155;p17"/>
          <p:cNvSpPr/>
          <p:nvPr/>
        </p:nvSpPr>
        <p:spPr>
          <a:xfrm>
            <a:off x="-41696" y="5536285"/>
            <a:ext cx="4123935" cy="1231639"/>
          </a:xfrm>
          <a:prstGeom prst="rect">
            <a:avLst/>
          </a:prstGeom>
          <a:solidFill>
            <a:srgbClr val="BF5FA4"/>
          </a:solidFill>
          <a:ln cap="flat" cmpd="sng" w="25400">
            <a:solidFill>
              <a:srgbClr val="BF5FA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56" name="Google Shape;156;p17"/>
          <p:cNvSpPr/>
          <p:nvPr/>
        </p:nvSpPr>
        <p:spPr>
          <a:xfrm>
            <a:off x="4222005" y="5536285"/>
            <a:ext cx="4044916" cy="1231641"/>
          </a:xfrm>
          <a:prstGeom prst="rect">
            <a:avLst/>
          </a:prstGeom>
          <a:solidFill>
            <a:srgbClr val="4A86E8"/>
          </a:solidFill>
          <a:ln cap="flat" cmpd="sng" w="25400">
            <a:solidFill>
              <a:srgbClr val="4A86E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lt1"/>
              </a:buClr>
              <a:buSzPts val="1400"/>
              <a:buFont typeface="Arial"/>
              <a:buNone/>
            </a:pPr>
            <a:r>
              <a:rPr b="1" i="0" lang="es-CO" sz="1400" u="none" cap="none" strike="noStrike">
                <a:solidFill>
                  <a:schemeClr val="lt1"/>
                </a:solidFill>
                <a:latin typeface="Arial"/>
                <a:ea typeface="Arial"/>
                <a:cs typeface="Arial"/>
                <a:sym typeface="Arial"/>
              </a:rPr>
              <a:t>Mango redondo para bisturí: </a:t>
            </a:r>
            <a:r>
              <a:rPr b="0" i="0" lang="es-CO" sz="1400" u="none" cap="none" strike="noStrike">
                <a:solidFill>
                  <a:schemeClr val="lt1"/>
                </a:solidFill>
                <a:latin typeface="Arial"/>
                <a:ea typeface="Arial"/>
                <a:cs typeface="Arial"/>
                <a:sym typeface="Arial"/>
              </a:rPr>
              <a:t>este mango o cuerpo del bisturí lo utilizamos para sujetar correctamente el bisturí, y así realizar el corte o incisión que debamos hacer.</a:t>
            </a:r>
            <a:endParaRPr b="0" i="0" sz="1400" u="none" cap="none" strike="noStrike">
              <a:solidFill>
                <a:schemeClr val="lt1"/>
              </a:solidFill>
              <a:latin typeface="Arial"/>
              <a:ea typeface="Arial"/>
              <a:cs typeface="Arial"/>
              <a:sym typeface="Arial"/>
            </a:endParaRPr>
          </a:p>
        </p:txBody>
      </p:sp>
      <p:cxnSp>
        <p:nvCxnSpPr>
          <p:cNvPr id="157" name="Google Shape;157;p17"/>
          <p:cNvCxnSpPr/>
          <p:nvPr/>
        </p:nvCxnSpPr>
        <p:spPr>
          <a:xfrm>
            <a:off x="4142986" y="0"/>
            <a:ext cx="0" cy="6858000"/>
          </a:xfrm>
          <a:prstGeom prst="straightConnector1">
            <a:avLst/>
          </a:prstGeom>
          <a:noFill/>
          <a:ln cap="flat" cmpd="sng" w="38100">
            <a:solidFill>
              <a:schemeClr val="dk1"/>
            </a:solidFill>
            <a:prstDash val="solid"/>
            <a:round/>
            <a:headEnd len="sm" w="sm" type="none"/>
            <a:tailEnd len="sm" w="sm" type="none"/>
          </a:ln>
          <a:effectLst>
            <a:outerShdw blurRad="40000" rotWithShape="0" dir="5400000" dist="23000">
              <a:srgbClr val="000000">
                <a:alpha val="34509"/>
              </a:srgbClr>
            </a:outerShdw>
          </a:effectLst>
        </p:spPr>
      </p:cxnSp>
      <p:sp>
        <p:nvSpPr>
          <p:cNvPr id="158" name="Google Shape;158;p17"/>
          <p:cNvSpPr txBox="1"/>
          <p:nvPr/>
        </p:nvSpPr>
        <p:spPr>
          <a:xfrm>
            <a:off x="116697" y="4020977"/>
            <a:ext cx="3923424" cy="116955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400"/>
              <a:buFont typeface="Arial"/>
              <a:buNone/>
            </a:pPr>
            <a:r>
              <a:rPr b="0" i="1" lang="es-CO" sz="1400" u="none" cap="none" strike="noStrike">
                <a:solidFill>
                  <a:schemeClr val="dk1"/>
                </a:solidFill>
                <a:latin typeface="Arial"/>
                <a:ea typeface="Arial"/>
                <a:cs typeface="Arial"/>
                <a:sym typeface="Arial"/>
              </a:rPr>
              <a:t>Imagen tomada de EvoDen. 2022. Loseta de vidrio. </a:t>
            </a:r>
            <a:r>
              <a:rPr b="0" i="1" lang="es-CO" sz="1400" u="sng" cap="none" strike="noStrike">
                <a:solidFill>
                  <a:schemeClr val="hlink"/>
                </a:solidFill>
                <a:latin typeface="Arial"/>
                <a:ea typeface="Arial"/>
                <a:cs typeface="Arial"/>
                <a:sym typeface="Arial"/>
                <a:hlinkClick r:id="rId3"/>
              </a:rPr>
              <a:t>http://electrobiomedica.com/producto/loseta-de-vidrio-gruesa-lisa-150x100x8mm-evoden/</a:t>
            </a:r>
            <a:endParaRPr b="0" i="1"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159" name="Google Shape;159;p17"/>
          <p:cNvSpPr txBox="1"/>
          <p:nvPr/>
        </p:nvSpPr>
        <p:spPr>
          <a:xfrm>
            <a:off x="4343497" y="3965722"/>
            <a:ext cx="3923424" cy="116955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400"/>
              <a:buFont typeface="Arial"/>
              <a:buNone/>
            </a:pPr>
            <a:r>
              <a:rPr b="0" i="1" lang="es-CO" sz="1400" u="none" cap="none" strike="noStrike">
                <a:solidFill>
                  <a:schemeClr val="dk1"/>
                </a:solidFill>
                <a:latin typeface="Arial"/>
                <a:ea typeface="Arial"/>
                <a:cs typeface="Arial"/>
                <a:sym typeface="Arial"/>
              </a:rPr>
              <a:t>Imagen tomada de Dental cost. (s.f.).Mango redondo para bisturí. </a:t>
            </a:r>
            <a:r>
              <a:rPr b="0" i="1" lang="es-CO" sz="1400" u="sng" cap="none" strike="noStrike">
                <a:solidFill>
                  <a:schemeClr val="hlink"/>
                </a:solidFill>
                <a:latin typeface="Arial"/>
                <a:ea typeface="Arial"/>
                <a:cs typeface="Arial"/>
                <a:sym typeface="Arial"/>
                <a:hlinkClick r:id="rId4"/>
              </a:rPr>
              <a:t>https://www.dentalcost.es/mangos-bisturi-cirugia/486-mango-bisturi.html</a:t>
            </a:r>
            <a:endParaRPr b="0" i="1"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160" name="Google Shape;160;p17"/>
          <p:cNvSpPr txBox="1"/>
          <p:nvPr/>
        </p:nvSpPr>
        <p:spPr>
          <a:xfrm>
            <a:off x="98069" y="5847188"/>
            <a:ext cx="3554012" cy="73866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1400"/>
              <a:buFont typeface="Arial"/>
              <a:buNone/>
            </a:pPr>
            <a:r>
              <a:rPr b="1" i="0" lang="es-CO" sz="1400" u="none" cap="none" strike="noStrike">
                <a:solidFill>
                  <a:schemeClr val="lt1"/>
                </a:solidFill>
                <a:latin typeface="Arial"/>
                <a:ea typeface="Arial"/>
                <a:cs typeface="Arial"/>
                <a:sym typeface="Arial"/>
              </a:rPr>
              <a:t>Losetas de vidrio: </a:t>
            </a:r>
            <a:r>
              <a:rPr b="0" i="0" lang="es-CO" sz="1400" u="none" cap="none" strike="noStrike">
                <a:solidFill>
                  <a:schemeClr val="lt1"/>
                </a:solidFill>
                <a:latin typeface="Arial"/>
                <a:ea typeface="Arial"/>
                <a:cs typeface="Arial"/>
                <a:sym typeface="Arial"/>
              </a:rPr>
              <a:t>rosetas de vidrio utilizadas para la mezcla de material odontológico.</a:t>
            </a:r>
            <a:endParaRPr b="0" i="0" sz="1400" u="none" cap="none" strike="noStrike">
              <a:solidFill>
                <a:schemeClr val="lt1"/>
              </a:solidFill>
              <a:latin typeface="Arial"/>
              <a:ea typeface="Arial"/>
              <a:cs typeface="Arial"/>
              <a:sym typeface="Arial"/>
            </a:endParaRPr>
          </a:p>
        </p:txBody>
      </p:sp>
      <p:pic>
        <p:nvPicPr>
          <p:cNvPr id="161" name="Google Shape;161;p17"/>
          <p:cNvPicPr preferRelativeResize="0"/>
          <p:nvPr/>
        </p:nvPicPr>
        <p:blipFill rotWithShape="1">
          <a:blip r:embed="rId5">
            <a:alphaModFix/>
          </a:blip>
          <a:srcRect b="0" l="0" r="0" t="0"/>
          <a:stretch/>
        </p:blipFill>
        <p:spPr>
          <a:xfrm>
            <a:off x="437061" y="742949"/>
            <a:ext cx="3163572" cy="2686051"/>
          </a:xfrm>
          <a:prstGeom prst="rect">
            <a:avLst/>
          </a:prstGeom>
          <a:noFill/>
          <a:ln>
            <a:noFill/>
          </a:ln>
        </p:spPr>
      </p:pic>
      <p:pic>
        <p:nvPicPr>
          <p:cNvPr id="162" name="Google Shape;162;p17"/>
          <p:cNvPicPr preferRelativeResize="0"/>
          <p:nvPr/>
        </p:nvPicPr>
        <p:blipFill rotWithShape="1">
          <a:blip r:embed="rId6">
            <a:alphaModFix/>
          </a:blip>
          <a:srcRect b="0" l="0" r="0" t="0"/>
          <a:stretch/>
        </p:blipFill>
        <p:spPr>
          <a:xfrm>
            <a:off x="4685340" y="1152372"/>
            <a:ext cx="2751849" cy="2329817"/>
          </a:xfrm>
          <a:prstGeom prst="rect">
            <a:avLst/>
          </a:prstGeom>
          <a:noFill/>
          <a:ln>
            <a:noFill/>
          </a:ln>
        </p:spPr>
      </p:pic>
      <p:sp>
        <p:nvSpPr>
          <p:cNvPr id="163" name="Google Shape;163;p17"/>
          <p:cNvSpPr txBox="1"/>
          <p:nvPr/>
        </p:nvSpPr>
        <p:spPr>
          <a:xfrm>
            <a:off x="8405750" y="1409700"/>
            <a:ext cx="3957549" cy="301619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50"/>
              <a:buFont typeface="Arial"/>
              <a:buNone/>
            </a:pPr>
            <a:r>
              <a:rPr b="0" i="0" lang="es-CO" sz="1400" u="none" cap="none" strike="noStrike">
                <a:solidFill>
                  <a:schemeClr val="dk1"/>
                </a:solidFill>
                <a:latin typeface="Arial"/>
                <a:ea typeface="Arial"/>
                <a:cs typeface="Arial"/>
                <a:sym typeface="Arial"/>
              </a:rPr>
              <a:t>Equipo de producción, se sugiere realizar galería con imágenes sugeridas </a:t>
            </a:r>
            <a:endParaRPr b="0" i="0" sz="1400" u="none" cap="none" strike="noStrike">
              <a:solidFill>
                <a:schemeClr val="dk1"/>
              </a:solidFill>
              <a:latin typeface="Arial"/>
              <a:ea typeface="Arial"/>
              <a:cs typeface="Arial"/>
              <a:sym typeface="Arial"/>
            </a:endParaRPr>
          </a:p>
        </p:txBody>
      </p:sp>
    </p:spTree>
  </p:cSld>
  <p:clrMapOvr>
    <a:masterClrMapping/>
  </p:clrMapOvr>
  <p:transition spd="slow">
    <p:fade thruBlk="1"/>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8"/>
          <p:cNvSpPr/>
          <p:nvPr/>
        </p:nvSpPr>
        <p:spPr>
          <a:xfrm>
            <a:off x="8243825" y="-2"/>
            <a:ext cx="393864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69" name="Google Shape;169;p18"/>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CO" sz="1800" u="none" cap="none" strike="noStrike">
                <a:solidFill>
                  <a:schemeClr val="lt1"/>
                </a:solidFill>
                <a:latin typeface="Arial"/>
                <a:ea typeface="Arial"/>
                <a:cs typeface="Arial"/>
                <a:sym typeface="Arial"/>
              </a:rPr>
              <a:t>Indicaciones para la producción</a:t>
            </a:r>
            <a:endParaRPr b="0" i="0" sz="1400" u="none" cap="none" strike="noStrike">
              <a:solidFill>
                <a:srgbClr val="000000"/>
              </a:solidFill>
              <a:latin typeface="Arial"/>
              <a:ea typeface="Arial"/>
              <a:cs typeface="Arial"/>
              <a:sym typeface="Arial"/>
            </a:endParaRPr>
          </a:p>
        </p:txBody>
      </p:sp>
      <p:sp>
        <p:nvSpPr>
          <p:cNvPr id="170" name="Google Shape;170;p18"/>
          <p:cNvSpPr/>
          <p:nvPr/>
        </p:nvSpPr>
        <p:spPr>
          <a:xfrm>
            <a:off x="8250611" y="2291694"/>
            <a:ext cx="3948174" cy="4579493"/>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3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FF0000"/>
              </a:buClr>
              <a:buSzPts val="300"/>
              <a:buFont typeface="Arial"/>
              <a:buNone/>
            </a:pPr>
            <a:r>
              <a:rPr b="0" i="0" lang="es-CO" sz="1200" u="none" cap="none" strike="noStrike">
                <a:solidFill>
                  <a:srgbClr val="FF0000"/>
                </a:solidFill>
                <a:latin typeface="Arial"/>
                <a:ea typeface="Arial"/>
                <a:cs typeface="Arial"/>
                <a:sym typeface="Arial"/>
              </a:rPr>
              <a:t>La imagen es tomada de internet porque en lo bancos de imágenes no esta, se cita en APA </a:t>
            </a:r>
            <a:endParaRPr b="0" i="0" sz="1200" u="none" cap="none" strike="noStrike">
              <a:solidFill>
                <a:srgbClr val="FF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00"/>
              <a:buFont typeface="Arial"/>
              <a:buNone/>
            </a:pPr>
            <a:r>
              <a:t/>
            </a:r>
            <a:endParaRPr b="0" i="0" sz="1200" u="none" cap="none" strike="noStrike">
              <a:solidFill>
                <a:schemeClr val="dk1"/>
              </a:solidFill>
              <a:latin typeface="Arial"/>
              <a:ea typeface="Arial"/>
              <a:cs typeface="Arial"/>
              <a:sym typeface="Arial"/>
            </a:endParaRPr>
          </a:p>
        </p:txBody>
      </p:sp>
      <p:sp>
        <p:nvSpPr>
          <p:cNvPr id="171" name="Google Shape;171;p18"/>
          <p:cNvSpPr/>
          <p:nvPr/>
        </p:nvSpPr>
        <p:spPr>
          <a:xfrm>
            <a:off x="9526" y="5626359"/>
            <a:ext cx="4123935" cy="1231639"/>
          </a:xfrm>
          <a:prstGeom prst="rect">
            <a:avLst/>
          </a:prstGeom>
          <a:solidFill>
            <a:srgbClr val="BF5FA4"/>
          </a:solidFill>
          <a:ln cap="flat" cmpd="sng" w="25400">
            <a:solidFill>
              <a:srgbClr val="BF5FA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72" name="Google Shape;172;p18"/>
          <p:cNvSpPr/>
          <p:nvPr/>
        </p:nvSpPr>
        <p:spPr>
          <a:xfrm>
            <a:off x="4199836" y="5652736"/>
            <a:ext cx="4123935" cy="1231641"/>
          </a:xfrm>
          <a:prstGeom prst="rect">
            <a:avLst/>
          </a:prstGeom>
          <a:solidFill>
            <a:srgbClr val="4A86E8"/>
          </a:solidFill>
          <a:ln cap="flat" cmpd="sng" w="25400">
            <a:solidFill>
              <a:srgbClr val="4A86E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highlight>
                <a:srgbClr val="00FFFF"/>
              </a:highlight>
              <a:latin typeface="Arial"/>
              <a:ea typeface="Arial"/>
              <a:cs typeface="Arial"/>
              <a:sym typeface="Arial"/>
            </a:endParaRPr>
          </a:p>
        </p:txBody>
      </p:sp>
      <p:cxnSp>
        <p:nvCxnSpPr>
          <p:cNvPr id="173" name="Google Shape;173;p18"/>
          <p:cNvCxnSpPr/>
          <p:nvPr/>
        </p:nvCxnSpPr>
        <p:spPr>
          <a:xfrm>
            <a:off x="4142986" y="0"/>
            <a:ext cx="0" cy="6858000"/>
          </a:xfrm>
          <a:prstGeom prst="straightConnector1">
            <a:avLst/>
          </a:prstGeom>
          <a:noFill/>
          <a:ln cap="flat" cmpd="sng" w="38100">
            <a:solidFill>
              <a:schemeClr val="dk1"/>
            </a:solidFill>
            <a:prstDash val="solid"/>
            <a:round/>
            <a:headEnd len="sm" w="sm" type="none"/>
            <a:tailEnd len="sm" w="sm" type="none"/>
          </a:ln>
          <a:effectLst>
            <a:outerShdw blurRad="40000" rotWithShape="0" dir="5400000" dist="23000">
              <a:srgbClr val="000000">
                <a:alpha val="34509"/>
              </a:srgbClr>
            </a:outerShdw>
          </a:effectLst>
        </p:spPr>
      </p:cxnSp>
      <p:sp>
        <p:nvSpPr>
          <p:cNvPr id="174" name="Google Shape;174;p18"/>
          <p:cNvSpPr txBox="1"/>
          <p:nvPr/>
        </p:nvSpPr>
        <p:spPr>
          <a:xfrm>
            <a:off x="329932" y="3987902"/>
            <a:ext cx="3923424" cy="116955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400"/>
              <a:buFont typeface="Arial"/>
              <a:buNone/>
            </a:pPr>
            <a:r>
              <a:rPr b="0" i="1" lang="es-CO" sz="1400" u="none" cap="none" strike="noStrike">
                <a:solidFill>
                  <a:schemeClr val="dk1"/>
                </a:solidFill>
                <a:latin typeface="Arial"/>
                <a:ea typeface="Arial"/>
                <a:cs typeface="Arial"/>
                <a:sym typeface="Arial"/>
              </a:rPr>
              <a:t>Imagen tomada de AliExpress. (s.f.). Mangos de sierra para troquelar. </a:t>
            </a:r>
            <a:r>
              <a:rPr b="0" i="1" lang="es-CO" sz="1400" u="sng" cap="none" strike="noStrike">
                <a:solidFill>
                  <a:schemeClr val="hlink"/>
                </a:solidFill>
                <a:latin typeface="Arial"/>
                <a:ea typeface="Arial"/>
                <a:cs typeface="Arial"/>
                <a:sym typeface="Arial"/>
                <a:hlinkClick r:id="rId3"/>
              </a:rPr>
              <a:t>https://es.aliexpress.com/item/32716859745.html</a:t>
            </a:r>
            <a:endParaRPr b="0" i="1"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175" name="Google Shape;175;p18"/>
          <p:cNvSpPr txBox="1"/>
          <p:nvPr/>
        </p:nvSpPr>
        <p:spPr>
          <a:xfrm>
            <a:off x="4343497" y="3965722"/>
            <a:ext cx="3923424" cy="116955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400"/>
              <a:buFont typeface="Arial"/>
              <a:buNone/>
            </a:pPr>
            <a:r>
              <a:rPr b="0" i="1" lang="es-CO" sz="1400" u="none" cap="none" strike="noStrike">
                <a:solidFill>
                  <a:schemeClr val="dk1"/>
                </a:solidFill>
                <a:latin typeface="Arial"/>
                <a:ea typeface="Arial"/>
                <a:cs typeface="Arial"/>
                <a:sym typeface="Arial"/>
              </a:rPr>
              <a:t>Imagen tomada de Dentaltix.(s.f.). Mechero para alcohol. </a:t>
            </a:r>
            <a:r>
              <a:rPr b="0" i="1" lang="es-CO" sz="1400" u="sng" cap="none" strike="noStrike">
                <a:solidFill>
                  <a:schemeClr val="hlink"/>
                </a:solidFill>
                <a:latin typeface="Arial"/>
                <a:ea typeface="Arial"/>
                <a:cs typeface="Arial"/>
                <a:sym typeface="Arial"/>
                <a:hlinkClick r:id="rId4"/>
              </a:rPr>
              <a:t>https://www.dentaltix.com/es/bader/mechero-alcohol-lampara-laboratorio-dental</a:t>
            </a:r>
            <a:endParaRPr b="0" i="1"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176" name="Google Shape;176;p18"/>
          <p:cNvSpPr txBox="1"/>
          <p:nvPr/>
        </p:nvSpPr>
        <p:spPr>
          <a:xfrm>
            <a:off x="9525" y="5750003"/>
            <a:ext cx="4011968" cy="95410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1400"/>
              <a:buFont typeface="Arial"/>
              <a:buNone/>
            </a:pPr>
            <a:r>
              <a:rPr b="1" i="0" lang="es-CO" sz="1400" u="none" cap="none" strike="noStrike">
                <a:solidFill>
                  <a:schemeClr val="lt1"/>
                </a:solidFill>
                <a:latin typeface="Arial"/>
                <a:ea typeface="Arial"/>
                <a:cs typeface="Arial"/>
                <a:sym typeface="Arial"/>
              </a:rPr>
              <a:t>Mangos de sierra para troquelar: </a:t>
            </a:r>
            <a:r>
              <a:rPr b="0" i="0" lang="es-CO" sz="1400" u="none" cap="none" strike="noStrike">
                <a:solidFill>
                  <a:schemeClr val="lt1"/>
                </a:solidFill>
                <a:latin typeface="Arial"/>
                <a:ea typeface="Arial"/>
                <a:cs typeface="Arial"/>
                <a:sym typeface="Arial"/>
              </a:rPr>
              <a:t>marco para sierra Usado en el laboratorio dental para seccionar (troquelar) los modelos de yeso, el marco de aluminio cromado brinda estabilidad </a:t>
            </a:r>
            <a:endParaRPr b="0" i="0" sz="1400" u="none" cap="none" strike="noStrike">
              <a:solidFill>
                <a:schemeClr val="lt1"/>
              </a:solidFill>
              <a:latin typeface="Arial"/>
              <a:ea typeface="Arial"/>
              <a:cs typeface="Arial"/>
              <a:sym typeface="Arial"/>
            </a:endParaRPr>
          </a:p>
        </p:txBody>
      </p:sp>
      <p:sp>
        <p:nvSpPr>
          <p:cNvPr id="177" name="Google Shape;177;p18"/>
          <p:cNvSpPr txBox="1"/>
          <p:nvPr/>
        </p:nvSpPr>
        <p:spPr>
          <a:xfrm>
            <a:off x="4171412" y="5849673"/>
            <a:ext cx="4123934" cy="95410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1400"/>
              <a:buFont typeface="Arial"/>
              <a:buNone/>
            </a:pPr>
            <a:r>
              <a:rPr b="1" i="0" lang="es-CO" sz="1400" u="none" cap="none" strike="noStrike">
                <a:solidFill>
                  <a:schemeClr val="lt1"/>
                </a:solidFill>
                <a:latin typeface="Arial"/>
                <a:ea typeface="Arial"/>
                <a:cs typeface="Arial"/>
                <a:sym typeface="Arial"/>
              </a:rPr>
              <a:t>Mechero para alcohol: </a:t>
            </a:r>
            <a:r>
              <a:rPr b="0" i="0" lang="es-CO" sz="1400" u="none" cap="none" strike="noStrike">
                <a:solidFill>
                  <a:schemeClr val="lt1"/>
                </a:solidFill>
                <a:latin typeface="Arial"/>
                <a:ea typeface="Arial"/>
                <a:cs typeface="Arial"/>
                <a:sym typeface="Arial"/>
              </a:rPr>
              <a:t>el mechero de mesa es un mechero altamente utilizado en cualquier clínica dental. Usado para calentar como para esterilizar materiales.</a:t>
            </a:r>
            <a:endParaRPr b="0" i="0" sz="1400" u="none" cap="none" strike="noStrike">
              <a:solidFill>
                <a:schemeClr val="lt1"/>
              </a:solidFill>
              <a:latin typeface="Arial"/>
              <a:ea typeface="Arial"/>
              <a:cs typeface="Arial"/>
              <a:sym typeface="Arial"/>
            </a:endParaRPr>
          </a:p>
        </p:txBody>
      </p:sp>
      <p:pic>
        <p:nvPicPr>
          <p:cNvPr descr="Sierra Dental de yeso de alta calidad con mango de aluminio|dental  tools|tools dentaldental plaster - AliExpress" id="178" name="Google Shape;178;p18"/>
          <p:cNvPicPr preferRelativeResize="0"/>
          <p:nvPr/>
        </p:nvPicPr>
        <p:blipFill rotWithShape="1">
          <a:blip r:embed="rId5">
            <a:alphaModFix/>
          </a:blip>
          <a:srcRect b="0" l="0" r="0" t="0"/>
          <a:stretch/>
        </p:blipFill>
        <p:spPr>
          <a:xfrm>
            <a:off x="311266" y="457199"/>
            <a:ext cx="3487621" cy="3487621"/>
          </a:xfrm>
          <a:prstGeom prst="rect">
            <a:avLst/>
          </a:prstGeom>
          <a:noFill/>
          <a:ln>
            <a:noFill/>
          </a:ln>
        </p:spPr>
      </p:pic>
      <p:pic>
        <p:nvPicPr>
          <p:cNvPr id="179" name="Google Shape;179;p18"/>
          <p:cNvPicPr preferRelativeResize="0"/>
          <p:nvPr/>
        </p:nvPicPr>
        <p:blipFill rotWithShape="1">
          <a:blip r:embed="rId6">
            <a:alphaModFix/>
          </a:blip>
          <a:srcRect b="0" l="0" r="0" t="0"/>
          <a:stretch/>
        </p:blipFill>
        <p:spPr>
          <a:xfrm>
            <a:off x="5112318" y="1128783"/>
            <a:ext cx="2162175" cy="2114550"/>
          </a:xfrm>
          <a:prstGeom prst="rect">
            <a:avLst/>
          </a:prstGeom>
          <a:noFill/>
          <a:ln>
            <a:noFill/>
          </a:ln>
        </p:spPr>
      </p:pic>
      <p:sp>
        <p:nvSpPr>
          <p:cNvPr id="180" name="Google Shape;180;p18"/>
          <p:cNvSpPr txBox="1"/>
          <p:nvPr/>
        </p:nvSpPr>
        <p:spPr>
          <a:xfrm>
            <a:off x="8253350" y="1257300"/>
            <a:ext cx="3957549" cy="301619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50"/>
              <a:buFont typeface="Arial"/>
              <a:buNone/>
            </a:pPr>
            <a:r>
              <a:rPr b="0" i="0" lang="es-CO" sz="1400" u="none" cap="none" strike="noStrike">
                <a:solidFill>
                  <a:schemeClr val="dk1"/>
                </a:solidFill>
                <a:latin typeface="Arial"/>
                <a:ea typeface="Arial"/>
                <a:cs typeface="Arial"/>
                <a:sym typeface="Arial"/>
              </a:rPr>
              <a:t>Equipo de producción, se sugiere realizar galería con imágenes sugeridas </a:t>
            </a:r>
            <a:endParaRPr b="0" i="0" sz="1400" u="none" cap="none" strike="noStrike">
              <a:solidFill>
                <a:schemeClr val="dk1"/>
              </a:solidFill>
              <a:latin typeface="Arial"/>
              <a:ea typeface="Arial"/>
              <a:cs typeface="Arial"/>
              <a:sym typeface="Arial"/>
            </a:endParaRPr>
          </a:p>
        </p:txBody>
      </p:sp>
    </p:spTree>
  </p:cSld>
  <p:clrMapOvr>
    <a:masterClrMapping/>
  </p:clrMapOvr>
  <p:transition spd="slow">
    <p:fade thruBlk="1"/>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19"/>
          <p:cNvSpPr/>
          <p:nvPr/>
        </p:nvSpPr>
        <p:spPr>
          <a:xfrm>
            <a:off x="8243825" y="-2"/>
            <a:ext cx="393864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86" name="Google Shape;186;p19"/>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CO" sz="1800" u="none" cap="none" strike="noStrike">
                <a:solidFill>
                  <a:schemeClr val="lt1"/>
                </a:solidFill>
                <a:latin typeface="Arial"/>
                <a:ea typeface="Arial"/>
                <a:cs typeface="Arial"/>
                <a:sym typeface="Arial"/>
              </a:rPr>
              <a:t>Indicaciones para la producción</a:t>
            </a:r>
            <a:endParaRPr b="0" i="0" sz="1400" u="none" cap="none" strike="noStrike">
              <a:solidFill>
                <a:srgbClr val="000000"/>
              </a:solidFill>
              <a:latin typeface="Arial"/>
              <a:ea typeface="Arial"/>
              <a:cs typeface="Arial"/>
              <a:sym typeface="Arial"/>
            </a:endParaRPr>
          </a:p>
        </p:txBody>
      </p:sp>
      <p:sp>
        <p:nvSpPr>
          <p:cNvPr id="187" name="Google Shape;187;p19"/>
          <p:cNvSpPr/>
          <p:nvPr/>
        </p:nvSpPr>
        <p:spPr>
          <a:xfrm>
            <a:off x="8266921" y="2278507"/>
            <a:ext cx="3948174" cy="4579493"/>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3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FF0000"/>
              </a:buClr>
              <a:buSzPts val="300"/>
              <a:buFont typeface="Arial"/>
              <a:buNone/>
            </a:pPr>
            <a:r>
              <a:rPr b="0" i="0" lang="es-CO" sz="1200" u="none" cap="none" strike="noStrike">
                <a:solidFill>
                  <a:srgbClr val="FF0000"/>
                </a:solidFill>
                <a:latin typeface="Arial"/>
                <a:ea typeface="Arial"/>
                <a:cs typeface="Arial"/>
                <a:sym typeface="Arial"/>
              </a:rPr>
              <a:t>La imagen es tomada de internet porque en lo bancos de imágenes no esta, se cita en APA </a:t>
            </a:r>
            <a:endParaRPr b="0" i="0" sz="1200" u="none" cap="none" strike="noStrike">
              <a:solidFill>
                <a:srgbClr val="FF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rPr b="0" i="0" lang="es-CO" sz="1200" u="none" cap="none" strike="noStrike">
                <a:solidFill>
                  <a:schemeClr val="dk1"/>
                </a:solidFill>
                <a:latin typeface="Arial"/>
                <a:ea typeface="Arial"/>
                <a:cs typeface="Arial"/>
                <a:sym typeface="Arial"/>
              </a:rPr>
              <a:t>Referencias de las imágenes:</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00"/>
              <a:buFont typeface="Arial"/>
              <a:buNone/>
            </a:pPr>
            <a:r>
              <a:t/>
            </a:r>
            <a:endParaRPr b="0" i="0" sz="1200" u="none" cap="none" strike="noStrike">
              <a:solidFill>
                <a:schemeClr val="dk1"/>
              </a:solidFill>
              <a:latin typeface="Arial"/>
              <a:ea typeface="Arial"/>
              <a:cs typeface="Arial"/>
              <a:sym typeface="Arial"/>
            </a:endParaRPr>
          </a:p>
        </p:txBody>
      </p:sp>
      <p:sp>
        <p:nvSpPr>
          <p:cNvPr id="188" name="Google Shape;188;p19"/>
          <p:cNvSpPr/>
          <p:nvPr/>
        </p:nvSpPr>
        <p:spPr>
          <a:xfrm>
            <a:off x="-41696" y="5687915"/>
            <a:ext cx="4123935" cy="1231639"/>
          </a:xfrm>
          <a:prstGeom prst="rect">
            <a:avLst/>
          </a:prstGeom>
          <a:solidFill>
            <a:srgbClr val="BF5FA4"/>
          </a:solidFill>
          <a:ln cap="flat" cmpd="sng" w="25400">
            <a:solidFill>
              <a:srgbClr val="BF5FA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89" name="Google Shape;189;p19"/>
          <p:cNvSpPr/>
          <p:nvPr/>
        </p:nvSpPr>
        <p:spPr>
          <a:xfrm>
            <a:off x="4142986" y="5626358"/>
            <a:ext cx="4123935" cy="1231641"/>
          </a:xfrm>
          <a:prstGeom prst="rect">
            <a:avLst/>
          </a:prstGeom>
          <a:solidFill>
            <a:srgbClr val="4A86E8"/>
          </a:solidFill>
          <a:ln cap="flat" cmpd="sng" w="25400">
            <a:solidFill>
              <a:srgbClr val="4A86E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highlight>
                <a:srgbClr val="00FFFF"/>
              </a:highlight>
              <a:latin typeface="Arial"/>
              <a:ea typeface="Arial"/>
              <a:cs typeface="Arial"/>
              <a:sym typeface="Arial"/>
            </a:endParaRPr>
          </a:p>
        </p:txBody>
      </p:sp>
      <p:cxnSp>
        <p:nvCxnSpPr>
          <p:cNvPr id="190" name="Google Shape;190;p19"/>
          <p:cNvCxnSpPr/>
          <p:nvPr/>
        </p:nvCxnSpPr>
        <p:spPr>
          <a:xfrm>
            <a:off x="4142986" y="0"/>
            <a:ext cx="0" cy="6858000"/>
          </a:xfrm>
          <a:prstGeom prst="straightConnector1">
            <a:avLst/>
          </a:prstGeom>
          <a:noFill/>
          <a:ln cap="flat" cmpd="sng" w="38100">
            <a:solidFill>
              <a:schemeClr val="dk1"/>
            </a:solidFill>
            <a:prstDash val="solid"/>
            <a:round/>
            <a:headEnd len="sm" w="sm" type="none"/>
            <a:tailEnd len="sm" w="sm" type="none"/>
          </a:ln>
          <a:effectLst>
            <a:outerShdw blurRad="40000" rotWithShape="0" dir="5400000" dist="23000">
              <a:srgbClr val="000000">
                <a:alpha val="34509"/>
              </a:srgbClr>
            </a:outerShdw>
          </a:effectLst>
        </p:spPr>
      </p:cxnSp>
      <p:sp>
        <p:nvSpPr>
          <p:cNvPr id="191" name="Google Shape;191;p19"/>
          <p:cNvSpPr txBox="1"/>
          <p:nvPr/>
        </p:nvSpPr>
        <p:spPr>
          <a:xfrm>
            <a:off x="98069" y="3965722"/>
            <a:ext cx="3923424" cy="95410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400"/>
              <a:buFont typeface="Arial"/>
              <a:buNone/>
            </a:pPr>
            <a:r>
              <a:rPr b="0" i="1" lang="es-CO" sz="1400" u="none" cap="none" strike="noStrike">
                <a:solidFill>
                  <a:schemeClr val="dk1"/>
                </a:solidFill>
                <a:latin typeface="Arial"/>
                <a:ea typeface="Arial"/>
                <a:cs typeface="Arial"/>
                <a:sym typeface="Arial"/>
              </a:rPr>
              <a:t>Imagen tomada de Midental. 2022. Pinza 139. </a:t>
            </a:r>
            <a:r>
              <a:rPr b="0" i="1" lang="es-CO" sz="1400" u="sng" cap="none" strike="noStrike">
                <a:solidFill>
                  <a:schemeClr val="hlink"/>
                </a:solidFill>
                <a:latin typeface="Arial"/>
                <a:ea typeface="Arial"/>
                <a:cs typeface="Arial"/>
                <a:sym typeface="Arial"/>
                <a:hlinkClick r:id="rId3"/>
              </a:rPr>
              <a:t>https://mitiendadental.com.co/catalogue/pinza-139-angle-ortodoncia-op_4217/</a:t>
            </a:r>
            <a:endParaRPr b="0" i="1"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Arial"/>
              <a:buNone/>
            </a:pPr>
            <a:r>
              <a:rPr b="0" i="1" lang="es-CO" sz="1400" u="none" cap="none" strike="noStrike">
                <a:solidFill>
                  <a:schemeClr val="dk1"/>
                </a:solidFill>
                <a:latin typeface="Arial"/>
                <a:ea typeface="Arial"/>
                <a:cs typeface="Arial"/>
                <a:sym typeface="Arial"/>
              </a:rPr>
              <a:t> </a:t>
            </a:r>
            <a:endParaRPr b="0" i="0" sz="1400" u="none" cap="none" strike="noStrike">
              <a:solidFill>
                <a:schemeClr val="dk1"/>
              </a:solidFill>
              <a:latin typeface="Arial"/>
              <a:ea typeface="Arial"/>
              <a:cs typeface="Arial"/>
              <a:sym typeface="Arial"/>
            </a:endParaRPr>
          </a:p>
        </p:txBody>
      </p:sp>
      <p:sp>
        <p:nvSpPr>
          <p:cNvPr id="192" name="Google Shape;192;p19"/>
          <p:cNvSpPr txBox="1"/>
          <p:nvPr/>
        </p:nvSpPr>
        <p:spPr>
          <a:xfrm>
            <a:off x="4416772" y="3965722"/>
            <a:ext cx="3923424" cy="138499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400"/>
              <a:buFont typeface="Arial"/>
              <a:buNone/>
            </a:pPr>
            <a:r>
              <a:rPr b="0" i="1" lang="es-CO" sz="1400" u="none" cap="none" strike="noStrike">
                <a:solidFill>
                  <a:schemeClr val="dk1"/>
                </a:solidFill>
                <a:latin typeface="Arial"/>
                <a:ea typeface="Arial"/>
                <a:cs typeface="Arial"/>
                <a:sym typeface="Arial"/>
              </a:rPr>
              <a:t>Imagen tomada de Deposito dental. (s. f.). Pinza de corte para alambre grueso. </a:t>
            </a:r>
            <a:r>
              <a:rPr b="0" i="1" lang="es-CO" sz="1400" u="sng" cap="none" strike="noStrike">
                <a:solidFill>
                  <a:schemeClr val="hlink"/>
                </a:solidFill>
                <a:latin typeface="Arial"/>
                <a:ea typeface="Arial"/>
                <a:cs typeface="Arial"/>
                <a:sym typeface="Arial"/>
                <a:hlinkClick r:id="rId4"/>
              </a:rPr>
              <a:t>https://www.tudepositodental.com/instrumental-hu-friedy/1151-pinza-corte-alambre-grueso-angulada-15-hu678-103.html</a:t>
            </a:r>
            <a:endParaRPr b="0" i="1"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193" name="Google Shape;193;p19"/>
          <p:cNvSpPr txBox="1"/>
          <p:nvPr/>
        </p:nvSpPr>
        <p:spPr>
          <a:xfrm>
            <a:off x="82752" y="5688449"/>
            <a:ext cx="3859724" cy="116955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1400"/>
              <a:buFont typeface="Arial"/>
              <a:buNone/>
            </a:pPr>
            <a:r>
              <a:rPr b="1" i="0" lang="es-CO" sz="1400" u="none" cap="none" strike="noStrike">
                <a:solidFill>
                  <a:schemeClr val="lt1"/>
                </a:solidFill>
                <a:latin typeface="Arial"/>
                <a:ea typeface="Arial"/>
                <a:cs typeface="Arial"/>
                <a:sym typeface="Arial"/>
              </a:rPr>
              <a:t>Pinza 139: </a:t>
            </a:r>
            <a:r>
              <a:rPr b="0" i="0" lang="es-CO" sz="1400" u="none" cap="none" strike="noStrike">
                <a:solidFill>
                  <a:schemeClr val="lt1"/>
                </a:solidFill>
                <a:latin typeface="Arial"/>
                <a:ea typeface="Arial"/>
                <a:cs typeface="Arial"/>
                <a:sym typeface="Arial"/>
              </a:rPr>
              <a:t>utilizada</a:t>
            </a:r>
            <a:r>
              <a:rPr b="1" i="0" lang="es-CO" sz="1400" u="none" cap="none" strike="noStrike">
                <a:solidFill>
                  <a:schemeClr val="lt1"/>
                </a:solidFill>
                <a:latin typeface="Arial"/>
                <a:ea typeface="Arial"/>
                <a:cs typeface="Arial"/>
                <a:sym typeface="Arial"/>
              </a:rPr>
              <a:t> </a:t>
            </a:r>
            <a:r>
              <a:rPr b="0" i="0" lang="es-CO" sz="1400" u="none" cap="none" strike="noStrike">
                <a:solidFill>
                  <a:schemeClr val="lt1"/>
                </a:solidFill>
                <a:latin typeface="Arial"/>
                <a:ea typeface="Arial"/>
                <a:cs typeface="Arial"/>
                <a:sym typeface="Arial"/>
              </a:rPr>
              <a:t>para doblar alambre, tiene picos cortos, uno de los cuales, en forma de pirámide, es plano, y el otro, en forma de cono, es redondo; los picos cortos permiten ejercer muy buena presión sobre el alambre.</a:t>
            </a:r>
            <a:endParaRPr b="0" i="0" sz="1400" u="none" cap="none" strike="noStrike">
              <a:solidFill>
                <a:schemeClr val="lt1"/>
              </a:solidFill>
              <a:latin typeface="Arial"/>
              <a:ea typeface="Arial"/>
              <a:cs typeface="Arial"/>
              <a:sym typeface="Arial"/>
            </a:endParaRPr>
          </a:p>
        </p:txBody>
      </p:sp>
      <p:sp>
        <p:nvSpPr>
          <p:cNvPr id="194" name="Google Shape;194;p19"/>
          <p:cNvSpPr txBox="1"/>
          <p:nvPr/>
        </p:nvSpPr>
        <p:spPr>
          <a:xfrm>
            <a:off x="4130254" y="5951181"/>
            <a:ext cx="4136667" cy="73866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1400"/>
              <a:buFont typeface="Arial"/>
              <a:buNone/>
            </a:pPr>
            <a:r>
              <a:rPr b="1" i="0" lang="es-CO" sz="1400" u="none" cap="none" strike="noStrike">
                <a:solidFill>
                  <a:schemeClr val="lt1"/>
                </a:solidFill>
                <a:latin typeface="Arial"/>
                <a:ea typeface="Arial"/>
                <a:cs typeface="Arial"/>
                <a:sym typeface="Arial"/>
              </a:rPr>
              <a:t>Pinza de corte para alambre grueso: </a:t>
            </a:r>
            <a:r>
              <a:rPr b="0" i="0" lang="es-CO" sz="1400" u="none" cap="none" strike="noStrike">
                <a:solidFill>
                  <a:schemeClr val="lt1"/>
                </a:solidFill>
                <a:latin typeface="Arial"/>
                <a:ea typeface="Arial"/>
                <a:cs typeface="Arial"/>
                <a:sym typeface="Arial"/>
              </a:rPr>
              <a:t>estos alicates sirven para cortar todo tipo de alambres y arcos de ortodoncia.</a:t>
            </a:r>
            <a:endParaRPr b="0" i="0" sz="1400" u="none" cap="none" strike="noStrike">
              <a:solidFill>
                <a:srgbClr val="000000"/>
              </a:solidFill>
              <a:latin typeface="Arial"/>
              <a:ea typeface="Arial"/>
              <a:cs typeface="Arial"/>
              <a:sym typeface="Arial"/>
            </a:endParaRPr>
          </a:p>
        </p:txBody>
      </p:sp>
      <p:pic>
        <p:nvPicPr>
          <p:cNvPr id="195" name="Google Shape;195;p19"/>
          <p:cNvPicPr preferRelativeResize="0"/>
          <p:nvPr/>
        </p:nvPicPr>
        <p:blipFill rotWithShape="1">
          <a:blip r:embed="rId5">
            <a:alphaModFix/>
          </a:blip>
          <a:srcRect b="0" l="0" r="0" t="0"/>
          <a:stretch/>
        </p:blipFill>
        <p:spPr>
          <a:xfrm>
            <a:off x="586689" y="1118164"/>
            <a:ext cx="2152650" cy="2124075"/>
          </a:xfrm>
          <a:prstGeom prst="rect">
            <a:avLst/>
          </a:prstGeom>
          <a:noFill/>
          <a:ln>
            <a:noFill/>
          </a:ln>
        </p:spPr>
      </p:pic>
      <p:pic>
        <p:nvPicPr>
          <p:cNvPr id="196" name="Google Shape;196;p19"/>
          <p:cNvPicPr preferRelativeResize="0"/>
          <p:nvPr/>
        </p:nvPicPr>
        <p:blipFill rotWithShape="1">
          <a:blip r:embed="rId6">
            <a:alphaModFix/>
          </a:blip>
          <a:srcRect b="0" l="0" r="0" t="0"/>
          <a:stretch/>
        </p:blipFill>
        <p:spPr>
          <a:xfrm>
            <a:off x="4937959" y="1285873"/>
            <a:ext cx="2143125" cy="2143125"/>
          </a:xfrm>
          <a:prstGeom prst="rect">
            <a:avLst/>
          </a:prstGeom>
          <a:noFill/>
          <a:ln>
            <a:noFill/>
          </a:ln>
        </p:spPr>
      </p:pic>
      <p:sp>
        <p:nvSpPr>
          <p:cNvPr id="197" name="Google Shape;197;p19"/>
          <p:cNvSpPr txBox="1"/>
          <p:nvPr/>
        </p:nvSpPr>
        <p:spPr>
          <a:xfrm>
            <a:off x="8253350" y="1257300"/>
            <a:ext cx="3957549" cy="301619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50"/>
              <a:buFont typeface="Arial"/>
              <a:buNone/>
            </a:pPr>
            <a:r>
              <a:rPr b="0" i="0" lang="es-CO" sz="1400" u="none" cap="none" strike="noStrike">
                <a:solidFill>
                  <a:schemeClr val="dk1"/>
                </a:solidFill>
                <a:latin typeface="Arial"/>
                <a:ea typeface="Arial"/>
                <a:cs typeface="Arial"/>
                <a:sym typeface="Arial"/>
              </a:rPr>
              <a:t>Equipo de producción, se sugiere realizar galería con imágenes sugeridas </a:t>
            </a:r>
            <a:endParaRPr b="0" i="0" sz="1400" u="none" cap="none" strike="noStrike">
              <a:solidFill>
                <a:schemeClr val="dk1"/>
              </a:solidFill>
              <a:latin typeface="Arial"/>
              <a:ea typeface="Arial"/>
              <a:cs typeface="Arial"/>
              <a:sym typeface="Arial"/>
            </a:endParaRPr>
          </a:p>
        </p:txBody>
      </p:sp>
    </p:spTree>
  </p:cSld>
  <p:clrMapOvr>
    <a:masterClrMapping/>
  </p:clrMapOvr>
  <p:transition spd="slow">
    <p:fade thruBlk="1"/>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0"/>
          <p:cNvSpPr/>
          <p:nvPr/>
        </p:nvSpPr>
        <p:spPr>
          <a:xfrm>
            <a:off x="8243825" y="-2"/>
            <a:ext cx="393864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03" name="Google Shape;203;p20"/>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CO" sz="1800" u="none" cap="none" strike="noStrike">
                <a:solidFill>
                  <a:schemeClr val="lt1"/>
                </a:solidFill>
                <a:latin typeface="Arial"/>
                <a:ea typeface="Arial"/>
                <a:cs typeface="Arial"/>
                <a:sym typeface="Arial"/>
              </a:rPr>
              <a:t>Indicaciones para la producción</a:t>
            </a:r>
            <a:endParaRPr b="0" i="0" sz="1400" u="none" cap="none" strike="noStrike">
              <a:solidFill>
                <a:srgbClr val="000000"/>
              </a:solidFill>
              <a:latin typeface="Arial"/>
              <a:ea typeface="Arial"/>
              <a:cs typeface="Arial"/>
              <a:sym typeface="Arial"/>
            </a:endParaRPr>
          </a:p>
        </p:txBody>
      </p:sp>
      <p:sp>
        <p:nvSpPr>
          <p:cNvPr id="204" name="Google Shape;204;p20"/>
          <p:cNvSpPr/>
          <p:nvPr/>
        </p:nvSpPr>
        <p:spPr>
          <a:xfrm>
            <a:off x="8253350" y="2278505"/>
            <a:ext cx="3948174" cy="4579493"/>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3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FF0000"/>
              </a:buClr>
              <a:buSzPts val="300"/>
              <a:buFont typeface="Arial"/>
              <a:buNone/>
            </a:pPr>
            <a:r>
              <a:rPr b="0" i="0" lang="es-CO" sz="1200" u="none" cap="none" strike="noStrike">
                <a:solidFill>
                  <a:srgbClr val="FF0000"/>
                </a:solidFill>
                <a:latin typeface="Arial"/>
                <a:ea typeface="Arial"/>
                <a:cs typeface="Arial"/>
                <a:sym typeface="Arial"/>
              </a:rPr>
              <a:t>La imagen es tomada de internet porque en lo bancos de imágenes no esta, se cita en APA </a:t>
            </a:r>
            <a:endParaRPr b="0" i="0" sz="1200" u="none" cap="none" strike="noStrike">
              <a:solidFill>
                <a:srgbClr val="FF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00"/>
              <a:buFont typeface="Arial"/>
              <a:buNone/>
            </a:pPr>
            <a:r>
              <a:t/>
            </a:r>
            <a:endParaRPr b="0" i="0" sz="1200" u="none" cap="none" strike="noStrike">
              <a:solidFill>
                <a:schemeClr val="dk1"/>
              </a:solidFill>
              <a:latin typeface="Arial"/>
              <a:ea typeface="Arial"/>
              <a:cs typeface="Arial"/>
              <a:sym typeface="Arial"/>
            </a:endParaRPr>
          </a:p>
        </p:txBody>
      </p:sp>
      <p:sp>
        <p:nvSpPr>
          <p:cNvPr id="205" name="Google Shape;205;p20"/>
          <p:cNvSpPr/>
          <p:nvPr/>
        </p:nvSpPr>
        <p:spPr>
          <a:xfrm>
            <a:off x="9526" y="5626359"/>
            <a:ext cx="4123935" cy="1231639"/>
          </a:xfrm>
          <a:prstGeom prst="rect">
            <a:avLst/>
          </a:prstGeom>
          <a:solidFill>
            <a:srgbClr val="BF5FA4"/>
          </a:solidFill>
          <a:ln cap="flat" cmpd="sng" w="25400">
            <a:solidFill>
              <a:srgbClr val="BF5FA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06" name="Google Shape;206;p20"/>
          <p:cNvSpPr/>
          <p:nvPr/>
        </p:nvSpPr>
        <p:spPr>
          <a:xfrm>
            <a:off x="4142986" y="5626358"/>
            <a:ext cx="4123935" cy="1231641"/>
          </a:xfrm>
          <a:prstGeom prst="rect">
            <a:avLst/>
          </a:prstGeom>
          <a:solidFill>
            <a:srgbClr val="4A86E8"/>
          </a:solidFill>
          <a:ln cap="flat" cmpd="sng" w="25400">
            <a:solidFill>
              <a:srgbClr val="4A86E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highlight>
                <a:srgbClr val="00FFFF"/>
              </a:highlight>
              <a:latin typeface="Arial"/>
              <a:ea typeface="Arial"/>
              <a:cs typeface="Arial"/>
              <a:sym typeface="Arial"/>
            </a:endParaRPr>
          </a:p>
        </p:txBody>
      </p:sp>
      <p:cxnSp>
        <p:nvCxnSpPr>
          <p:cNvPr id="207" name="Google Shape;207;p20"/>
          <p:cNvCxnSpPr/>
          <p:nvPr/>
        </p:nvCxnSpPr>
        <p:spPr>
          <a:xfrm>
            <a:off x="4142986" y="0"/>
            <a:ext cx="0" cy="6858000"/>
          </a:xfrm>
          <a:prstGeom prst="straightConnector1">
            <a:avLst/>
          </a:prstGeom>
          <a:noFill/>
          <a:ln cap="flat" cmpd="sng" w="38100">
            <a:solidFill>
              <a:schemeClr val="dk1"/>
            </a:solidFill>
            <a:prstDash val="solid"/>
            <a:round/>
            <a:headEnd len="sm" w="sm" type="none"/>
            <a:tailEnd len="sm" w="sm" type="none"/>
          </a:ln>
          <a:effectLst>
            <a:outerShdw blurRad="40000" rotWithShape="0" dir="5400000" dist="23000">
              <a:srgbClr val="000000">
                <a:alpha val="34509"/>
              </a:srgbClr>
            </a:outerShdw>
          </a:effectLst>
        </p:spPr>
      </p:cxnSp>
      <p:sp>
        <p:nvSpPr>
          <p:cNvPr id="208" name="Google Shape;208;p20"/>
          <p:cNvSpPr txBox="1"/>
          <p:nvPr/>
        </p:nvSpPr>
        <p:spPr>
          <a:xfrm>
            <a:off x="98069" y="3965722"/>
            <a:ext cx="3923424" cy="116955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400"/>
              <a:buFont typeface="Arial"/>
              <a:buNone/>
            </a:pPr>
            <a:r>
              <a:rPr b="0" i="1" lang="es-CO" sz="1400" u="none" cap="none" strike="noStrike">
                <a:solidFill>
                  <a:schemeClr val="dk1"/>
                </a:solidFill>
                <a:latin typeface="Arial"/>
                <a:ea typeface="Arial"/>
                <a:cs typeface="Arial"/>
                <a:sym typeface="Arial"/>
              </a:rPr>
              <a:t>Imagen tomada de Mi deposito dental.com. (s.f.). Pinza para yeso. </a:t>
            </a:r>
            <a:r>
              <a:rPr b="0" i="1" lang="es-CO" sz="1400" u="sng" cap="none" strike="noStrike">
                <a:solidFill>
                  <a:schemeClr val="hlink"/>
                </a:solidFill>
                <a:latin typeface="Arial"/>
                <a:ea typeface="Arial"/>
                <a:cs typeface="Arial"/>
                <a:sym typeface="Arial"/>
                <a:hlinkClick r:id="rId3"/>
              </a:rPr>
              <a:t>https://www.midepositodental.com/m82500222-pinza-de-cangrejo-p-cortar-yeso.html</a:t>
            </a:r>
            <a:endParaRPr b="0" i="1"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Arial"/>
              <a:buNone/>
            </a:pPr>
            <a:r>
              <a:rPr b="0" i="1" lang="es-CO" sz="1400" u="none" cap="none" strike="noStrike">
                <a:solidFill>
                  <a:schemeClr val="dk1"/>
                </a:solidFill>
                <a:latin typeface="Arial"/>
                <a:ea typeface="Arial"/>
                <a:cs typeface="Arial"/>
                <a:sym typeface="Arial"/>
              </a:rPr>
              <a:t> </a:t>
            </a:r>
            <a:endParaRPr b="0" i="0" sz="1400" u="none" cap="none" strike="noStrike">
              <a:solidFill>
                <a:schemeClr val="dk1"/>
              </a:solidFill>
              <a:latin typeface="Arial"/>
              <a:ea typeface="Arial"/>
              <a:cs typeface="Arial"/>
              <a:sym typeface="Arial"/>
            </a:endParaRPr>
          </a:p>
        </p:txBody>
      </p:sp>
      <p:sp>
        <p:nvSpPr>
          <p:cNvPr id="209" name="Google Shape;209;p20"/>
          <p:cNvSpPr txBox="1"/>
          <p:nvPr/>
        </p:nvSpPr>
        <p:spPr>
          <a:xfrm>
            <a:off x="4358722" y="3936913"/>
            <a:ext cx="3923424" cy="116955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400"/>
              <a:buFont typeface="Arial"/>
              <a:buNone/>
            </a:pPr>
            <a:r>
              <a:rPr b="0" i="1" lang="es-CO" sz="1400" u="none" cap="none" strike="noStrike">
                <a:solidFill>
                  <a:schemeClr val="dk1"/>
                </a:solidFill>
                <a:latin typeface="Arial"/>
                <a:ea typeface="Arial"/>
                <a:cs typeface="Arial"/>
                <a:sym typeface="Arial"/>
              </a:rPr>
              <a:t>Imagen tomada de Mi tienda dental. 2022.Pinza de tres picos en acero inoxidable. </a:t>
            </a:r>
            <a:r>
              <a:rPr b="0" i="1" lang="es-CO" sz="1400" u="sng" cap="none" strike="noStrike">
                <a:solidFill>
                  <a:schemeClr val="hlink"/>
                </a:solidFill>
                <a:latin typeface="Arial"/>
                <a:ea typeface="Arial"/>
                <a:cs typeface="Arial"/>
                <a:sym typeface="Arial"/>
                <a:hlinkClick r:id="rId4"/>
              </a:rPr>
              <a:t>https://mitiendadental.com.co/webstore/catalogue/pinza-tres-picos_126/</a:t>
            </a:r>
            <a:endParaRPr b="0" i="1"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Arial"/>
              <a:buNone/>
            </a:pPr>
            <a:r>
              <a:rPr b="0" i="1" lang="es-CO" sz="1400" u="none" cap="none" strike="noStrike">
                <a:solidFill>
                  <a:schemeClr val="dk1"/>
                </a:solidFill>
                <a:latin typeface="Arial"/>
                <a:ea typeface="Arial"/>
                <a:cs typeface="Arial"/>
                <a:sym typeface="Arial"/>
              </a:rPr>
              <a:t> </a:t>
            </a:r>
            <a:endParaRPr b="0" i="0" sz="1400" u="none" cap="none" strike="noStrike">
              <a:solidFill>
                <a:schemeClr val="dk1"/>
              </a:solidFill>
              <a:latin typeface="Arial"/>
              <a:ea typeface="Arial"/>
              <a:cs typeface="Arial"/>
              <a:sym typeface="Arial"/>
            </a:endParaRPr>
          </a:p>
        </p:txBody>
      </p:sp>
      <p:sp>
        <p:nvSpPr>
          <p:cNvPr id="210" name="Google Shape;210;p20"/>
          <p:cNvSpPr txBox="1"/>
          <p:nvPr/>
        </p:nvSpPr>
        <p:spPr>
          <a:xfrm>
            <a:off x="312215" y="5626358"/>
            <a:ext cx="3938650" cy="138499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1400"/>
              <a:buFont typeface="Arial"/>
              <a:buNone/>
            </a:pPr>
            <a:r>
              <a:rPr b="1" i="0" lang="es-CO" sz="1400" u="none" cap="none" strike="noStrike">
                <a:solidFill>
                  <a:schemeClr val="lt1"/>
                </a:solidFill>
                <a:latin typeface="Arial"/>
                <a:ea typeface="Arial"/>
                <a:cs typeface="Arial"/>
                <a:sym typeface="Arial"/>
              </a:rPr>
              <a:t>Pinza para yeso: </a:t>
            </a:r>
            <a:r>
              <a:rPr b="0" i="0" lang="es-CO" sz="1400" u="none" cap="none" strike="noStrike">
                <a:solidFill>
                  <a:schemeClr val="lt1"/>
                </a:solidFill>
                <a:latin typeface="Arial"/>
                <a:ea typeface="Arial"/>
                <a:cs typeface="Arial"/>
                <a:sym typeface="Arial"/>
              </a:rPr>
              <a:t>el separador Wolff es un instrumento especial para retirar el yeso que cuenta con pico pato para evitar lesiones, gracias a sus ramas fuertes y dentadas con extremos redondeados.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11" name="Google Shape;211;p20"/>
          <p:cNvSpPr txBox="1"/>
          <p:nvPr/>
        </p:nvSpPr>
        <p:spPr>
          <a:xfrm>
            <a:off x="4260390" y="5734079"/>
            <a:ext cx="3627043" cy="116955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1400"/>
              <a:buFont typeface="Arial"/>
              <a:buNone/>
            </a:pPr>
            <a:r>
              <a:rPr b="1" i="0" lang="es-CO" sz="1400" u="none" cap="none" strike="noStrike">
                <a:solidFill>
                  <a:schemeClr val="lt1"/>
                </a:solidFill>
                <a:latin typeface="Arial"/>
                <a:ea typeface="Arial"/>
                <a:cs typeface="Arial"/>
                <a:sym typeface="Arial"/>
              </a:rPr>
              <a:t>Pinza tres picos en acero inoxidable: </a:t>
            </a:r>
            <a:r>
              <a:rPr b="0" i="0" lang="es-CO" sz="1400" u="none" cap="none" strike="noStrike">
                <a:solidFill>
                  <a:schemeClr val="lt1"/>
                </a:solidFill>
                <a:latin typeface="Arial"/>
                <a:ea typeface="Arial"/>
                <a:cs typeface="Arial"/>
                <a:sym typeface="Arial"/>
              </a:rPr>
              <a:t>instrumento dental de acero inoxidable ideal para doblar y contornear alambre de ortodoncia.</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pic>
        <p:nvPicPr>
          <p:cNvPr id="212" name="Google Shape;212;p20"/>
          <p:cNvPicPr preferRelativeResize="0"/>
          <p:nvPr/>
        </p:nvPicPr>
        <p:blipFill rotWithShape="1">
          <a:blip r:embed="rId5">
            <a:alphaModFix/>
          </a:blip>
          <a:srcRect b="0" l="0" r="0" t="0"/>
          <a:stretch/>
        </p:blipFill>
        <p:spPr>
          <a:xfrm>
            <a:off x="312216" y="931984"/>
            <a:ext cx="3344938" cy="2505475"/>
          </a:xfrm>
          <a:prstGeom prst="rect">
            <a:avLst/>
          </a:prstGeom>
          <a:noFill/>
          <a:ln>
            <a:noFill/>
          </a:ln>
        </p:spPr>
      </p:pic>
      <p:pic>
        <p:nvPicPr>
          <p:cNvPr id="213" name="Google Shape;213;p20"/>
          <p:cNvPicPr preferRelativeResize="0"/>
          <p:nvPr/>
        </p:nvPicPr>
        <p:blipFill rotWithShape="1">
          <a:blip r:embed="rId6">
            <a:alphaModFix/>
          </a:blip>
          <a:srcRect b="0" l="0" r="0" t="0"/>
          <a:stretch/>
        </p:blipFill>
        <p:spPr>
          <a:xfrm>
            <a:off x="4572880" y="742949"/>
            <a:ext cx="2915045" cy="2915045"/>
          </a:xfrm>
          <a:prstGeom prst="rect">
            <a:avLst/>
          </a:prstGeom>
          <a:noFill/>
          <a:ln>
            <a:noFill/>
          </a:ln>
        </p:spPr>
      </p:pic>
      <p:sp>
        <p:nvSpPr>
          <p:cNvPr id="214" name="Google Shape;214;p20"/>
          <p:cNvSpPr txBox="1"/>
          <p:nvPr/>
        </p:nvSpPr>
        <p:spPr>
          <a:xfrm>
            <a:off x="8253350" y="1257300"/>
            <a:ext cx="3957549" cy="301619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50"/>
              <a:buFont typeface="Arial"/>
              <a:buNone/>
            </a:pPr>
            <a:r>
              <a:rPr b="0" i="0" lang="es-CO" sz="1400" u="none" cap="none" strike="noStrike">
                <a:solidFill>
                  <a:schemeClr val="dk1"/>
                </a:solidFill>
                <a:latin typeface="Arial"/>
                <a:ea typeface="Arial"/>
                <a:cs typeface="Arial"/>
                <a:sym typeface="Arial"/>
              </a:rPr>
              <a:t>Equipo de producción, se sugiere realizar galería con imágenes sugeridas </a:t>
            </a:r>
            <a:endParaRPr b="0" i="0" sz="1400" u="none" cap="none" strike="noStrike">
              <a:solidFill>
                <a:schemeClr val="dk1"/>
              </a:solidFill>
              <a:latin typeface="Arial"/>
              <a:ea typeface="Arial"/>
              <a:cs typeface="Arial"/>
              <a:sym typeface="Arial"/>
            </a:endParaRPr>
          </a:p>
        </p:txBody>
      </p:sp>
    </p:spTree>
  </p:cSld>
  <p:clrMapOvr>
    <a:masterClrMapping/>
  </p:clrMapOvr>
  <p:transition spd="slow">
    <p:fade thruBlk="1"/>
  </p:transition>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