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6.jpg"/><Relationship Id="rId5" Type="http://schemas.openxmlformats.org/officeDocument/2006/relationships/hyperlink" Target="https://as1.ftcdn.net/v2/jpg/01/93/19/92/1000_F_193199265_NZAQ7YFWnWCVETPuvVIxp19P1j1XI31W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hyperlink" Target="https://as1.ftcdn.net/v2/jpg/01/04/16/82/1000_F_104168240_D3lioE059f59TxXJ1YRxOBDiC2wCXh9b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hyperlink" Target="https://as2.ftcdn.net/v2/jpg/03/33/71/81/1000_F_333718163_ilQj9WrU7Yc0eVSDMwCZWAZHvIBaFwPo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as1.ftcdn.net/v2/jpg/02/75/26/48/1000_F_275264857_IcCZZUA3Xbnmr1MWPbCppEtH8GKdVakd.jpg" TargetMode="External"/><Relationship Id="rId5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as1.ftcdn.net/v2/jpg/02/91/21/58/1000_F_291215838_Fzpb0dczZ6VSKPyYbA6S32QIuv3mRuQX.jpg" TargetMode="External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5.jpg"/><Relationship Id="rId9" Type="http://schemas.openxmlformats.org/officeDocument/2006/relationships/image" Target="../media/image13.png"/><Relationship Id="rId5" Type="http://schemas.openxmlformats.org/officeDocument/2006/relationships/hyperlink" Target="https://as1.ftcdn.net/v2/jpg/02/94/59/92/1000_F_294599265_to4XDjyaAmf3BZdXebU6dT7MMr3xkhgU.jpg" TargetMode="External"/><Relationship Id="rId6" Type="http://schemas.openxmlformats.org/officeDocument/2006/relationships/hyperlink" Target="https://as2.ftcdn.net/v2/jpg/03/02/67/71/1000_F_302677197_os7hKeQeLlTH1QuOq1K0HivF4BVXKF8y.jpg" TargetMode="External"/><Relationship Id="rId7" Type="http://schemas.openxmlformats.org/officeDocument/2006/relationships/hyperlink" Target="https://as1.ftcdn.net/v2/jpg/00/24/96/04/1000_F_24960426_X6wgrncPbvSEYkFJ2BXEJh7ji5Ewkw47.jpg" TargetMode="External"/><Relationship Id="rId8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5" Type="http://schemas.openxmlformats.org/officeDocument/2006/relationships/hyperlink" Target="https://as1.ftcdn.net/v2/jpg/02/47/42/04/1000_F_247420499_MtSNxcDjG2mBvRh7k0SUD3vwzjJQViEi.jp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hyperlink" Target="https://as1.ftcdn.net/v2/jpg/02/78/57/66/1000_F_278576636_VjEzktp7wy5oKwsVMVGSls0vvsueS6Gn.jp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hyperlink" Target="https://as1.ftcdn.net/v2/jpg/05/00/25/62/1000_F_500256225_7M0IzkG2mZfbXKwFsYjgSzBbE1PbTQ10.jpg" TargetMode="External"/><Relationship Id="rId6" Type="http://schemas.openxmlformats.org/officeDocument/2006/relationships/hyperlink" Target="https://as1.ftcdn.net/v2/jpg/02/94/31/54/1000_F_294315446_mCUSAEXHsNYDK4ISdREbp2GLet8i88kk.jpg" TargetMode="External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CF05_3.3 Infraestructura física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 personal trabajando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25447" y="4481510"/>
            <a:ext cx="60935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Dotar de vestuario de trabajo y elementos de protección a sus empleados, incluyendo el requerido para uso de visitantes y trabajadores temporales, de acuerdo con la actividad que estos desempeñen.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oung team of dental technicians making teeth prostetics. Process of making denture."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47" y="0"/>
            <a:ext cx="6737469" cy="3358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6862916" y="4881620"/>
            <a:ext cx="483830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DENTAL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https://as1.ftcdn.net/v2/jpg/01/93/19/92/1000_F_193199265_NZAQ7YFWnWCVETPuvVIxp19P1j1XI31W.jpg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71575" y="2874167"/>
            <a:ext cx="659134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Vestuario de trabajo y elementos de protección.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lab dental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03550" y="4584916"/>
            <a:ext cx="63221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establecimiento deberá cumplir con los siguientes requisitos generales higiénicos, técnicos y locativos, así: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al technician working the partial denture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862916" cy="334947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862916" y="4780020"/>
            <a:ext cx="53290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dental 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https://as1.ftcdn.net/v2/jpg/01/04/16/82/1000_F_104168240_D3lioE059f59TxXJ1YRxOBDiC2wCXh9b.jpg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2026038"/>
            <a:ext cx="2991300" cy="1323600"/>
          </a:xfrm>
          <a:prstGeom prst="rect">
            <a:avLst/>
          </a:prstGeom>
          <a:solidFill>
            <a:srgbClr val="EEF8F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generales</a:t>
            </a: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Higiénicos.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Técnicos.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Locativos.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seguridad trabajo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70480" y="4738972"/>
            <a:ext cx="62415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establecimientos deben implementar el sistema de gestión de seguridad en el trabajo.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eman builder, engineer or inspector in green safety vest reflective checking and inspecting with clipboard at construction site building interior, inspection, contractor and engineering concept"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80" y="0"/>
            <a:ext cx="6692435" cy="328273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549112" y="0"/>
            <a:ext cx="3313803" cy="707886"/>
          </a:xfrm>
          <a:prstGeom prst="rect">
            <a:avLst/>
          </a:prstGeom>
          <a:solidFill>
            <a:srgbClr val="BEB7A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gestión de seguridad en el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62915" y="4636026"/>
            <a:ext cx="50992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SALUD EN EL TRABAJO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https://as2.ftcdn.net/v2/jpg/03/33/71/81/1000_F_333718163_ilQj9WrU7Yc0eVSDMwCZWAZHvIBaFwPo.jpg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lab dental y equipos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70481" y="4422816"/>
            <a:ext cx="62415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Mantener los ambientes, equipos, instrumentos, materias primas, componentes, repuestos y dispositivos médicos terminados, en condiciones de higiene, orden y aseo.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862915" y="4636026"/>
            <a:ext cx="50992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EQUIPOS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https://as1.ftcdn.net/v2/jpg/02/75/26/48/1000_F_275264857_IcCZZUA3Xbnmr1MWPbCppEtH8GKdVakd.jpg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nior Male Research Scientist is Using a Tablet Computer in a Modern High-Tech Laboratory. Genetics and Pharmaceutical Studies and Researches." id="104" name="Google Shape;1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"/>
            <a:ext cx="686291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643780" y="2577119"/>
            <a:ext cx="3219136" cy="707886"/>
          </a:xfrm>
          <a:prstGeom prst="rect">
            <a:avLst/>
          </a:prstGeom>
          <a:solidFill>
            <a:srgbClr val="3269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Condiciones de higiene, orden y aseo.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limpieza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78502" y="4420025"/>
            <a:ext cx="6093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Prevenir el agua estancada, polvo en la atmósfera y garantizar la protección del establecimiento ante factores ambientales y presencia de vectores y plagas.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015969" y="4712412"/>
            <a:ext cx="47975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FUMIGACIÓN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https://as1.ftcdn.net/v2/jpg/02/91/21/58/1000_F_291215838_Fzpb0dczZ6VSKPyYbA6S32QIuv3mRuQX.jpg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"/>
            <a:ext cx="6741762" cy="327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518115" y="84332"/>
            <a:ext cx="3223647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Prevenir el agua estancada, polvo en la atmósfera y garantizar la protección.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lab dental, no comer, no fumar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98620" y="4599908"/>
            <a:ext cx="60935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Prohibir plantas y el consumo de medicamentos, alimentos y bebidas en las áreas y zonas de fabricación.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Garantizar que se dé cumplimiento a la prohibición del consumo de tabaco dentro del establecimiento.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cessing and correction of the dental crown. laboratory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0" y="0"/>
            <a:ext cx="6840759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862916" y="4599908"/>
            <a:ext cx="548923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DENTAL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https://as1.ftcdn.net/v2/jpg/02/94/59/92/1000_F_294599265_to4XDjyaAmf3BZdXebU6dT7MMr3xkhgU.jpg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PROHIBIDO COMER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https://as2.ftcdn.net/v2/jpg/03/02/67/71/1000_F_302677197_os7hKeQeLlTH1QuOq1K0HivF4BVXKF8y.jpg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PROHIBIR TABACO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https://as1.ftcdn.net/v2/jpg/00/24/96/04/1000_F_24960426_X6wgrncPbvSEYkFJ2BXEJh7ji5Ewkw47.jpg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 food and drink allowed icon" id="123" name="Google Shape;12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7957" y="95717"/>
            <a:ext cx="1370094" cy="13700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69344" y="1561528"/>
            <a:ext cx="1518707" cy="150461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580849" y="185154"/>
            <a:ext cx="2052234" cy="954107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Prohibir plantas y el consumo de medicamentos, alimentos y bebidas.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580849" y="2048559"/>
            <a:ext cx="2052234" cy="52322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Prohibir el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consumo de tabaco.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 agua en lab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58580" y="4537156"/>
            <a:ext cx="60935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Garantizar el suministro de agua para consumo humano y de sus instalaciones físicas, así como el mantenimiento de la red de energía y gas, e instruir a los trabajadores sobre el uso seguro de estas fuentes para prevenir accidentes al interior del establecimiento.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78" y="1"/>
            <a:ext cx="6713638" cy="333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357797" y="2716531"/>
            <a:ext cx="3505119" cy="707886"/>
          </a:xfrm>
          <a:prstGeom prst="rect">
            <a:avLst/>
          </a:prstGeom>
          <a:solidFill>
            <a:srgbClr val="43494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Garantizar el suministro de agua, energía y gas.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862916" y="4706907"/>
            <a:ext cx="53290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Agua lab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https://as1.ftcdn.net/v2/jpg/02/47/42/04/1000_F_247420499_MtSNxcDjG2mBvRh7k0SUD3vwzjJQViEi.jpg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 control de incendios como extintor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73570" y="4719828"/>
            <a:ext cx="60935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claramente los equipos utilizados para control de incendios, y disponerlos en lugares contiguos donde exista el riesgo de incendio y capacitar al personal sobre su manipulación y uso.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re extinguisher system on the wall background, powerful emergency equipment for industrial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34906" y="0"/>
            <a:ext cx="672800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2968052" y="1269079"/>
            <a:ext cx="3127948" cy="40011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incendios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968052" y="1964319"/>
            <a:ext cx="3317820" cy="584775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Capacitar al personal sobre su manipulación y uso.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862913" y="4719828"/>
            <a:ext cx="505551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INCENDIOS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https://as1.ftcdn.net/v2/jpg/02/78/57/66/1000_F_278576636_VjEzktp7wy5oKwsVMVGSls0vvsueS6Gn.jpg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 lab dental y botiquin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19711" y="4512757"/>
            <a:ext cx="60935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Capacitar y hacer cumplir al personal las prácticas de higiene y el sistema de gestión de seguridad y salud en el trabajo.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Contar con fácil acceso al botiquín con todos los elementos necesarios para la administración de primeros auxilios.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 and patient discussion about planned teeth treatment in dental clinic office - dentist consultation concept"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12" y="54665"/>
            <a:ext cx="6677262" cy="333267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68312" y="54665"/>
            <a:ext cx="4017989" cy="646331"/>
          </a:xfrm>
          <a:prstGeom prst="rect">
            <a:avLst/>
          </a:prstGeom>
          <a:solidFill>
            <a:srgbClr val="9EAEA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Capacitar y hacer cumplir al personal las prácticas de higiene.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8312" y="2911600"/>
            <a:ext cx="2914731" cy="369332"/>
          </a:xfrm>
          <a:prstGeom prst="rect">
            <a:avLst/>
          </a:prstGeom>
          <a:solidFill>
            <a:srgbClr val="9EAEA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Fácil acceso al botiquín.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862916" y="4854274"/>
            <a:ext cx="513277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DENTAL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https://as1.ftcdn.net/v2/jpg/05/00/25/62/1000_F_500256225_7M0IzkG2mZfbXKwFsYjgSzBbE1PbTQ10.jpg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BOTIQUIN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https://as1.ftcdn.net/v2/jpg/02/94/31/54/1000_F_294315446_mCUSAEXHsNYDK4ISdREbp2GLet8i88kk.jpg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rst aid kit vector isolated illustration" id="156" name="Google Shape;15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499" y="1370094"/>
            <a:ext cx="1766807" cy="176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