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399"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76" name="Google Shape;7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1" name="Google Shape;1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1" name="Google Shape;8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9" name="Google Shape;8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7" name="Google Shape;9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2"/>
            <a:ext cx="9144000" cy="2387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SzPts val="1400"/>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7"/>
            <a:ext cx="9144000" cy="1655761"/>
          </a:xfrm>
          <a:prstGeom prst="rect">
            <a:avLst/>
          </a:prstGeom>
          <a:noFill/>
          <a:ln>
            <a:noFill/>
          </a:ln>
        </p:spPr>
        <p:txBody>
          <a:bodyPr anchorCtr="0" anchor="t" bIns="91425" lIns="91425" spcFirstLastPara="1" rIns="91425" wrap="square" tIns="91425">
            <a:noAutofit/>
          </a:bodyPr>
          <a:lstStyle>
            <a:lvl1pPr lvl="0" marR="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2"/>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68" name="Shape 68"/>
        <p:cNvGrpSpPr/>
        <p:nvPr/>
      </p:nvGrpSpPr>
      <p:grpSpPr>
        <a:xfrm>
          <a:off x="0" y="0"/>
          <a:ext cx="0" cy="0"/>
          <a:chOff x="0" y="0"/>
          <a:chExt cx="0" cy="0"/>
        </a:xfrm>
      </p:grpSpPr>
      <p:sp>
        <p:nvSpPr>
          <p:cNvPr id="69" name="Google Shape;69;p11"/>
          <p:cNvSpPr txBox="1"/>
          <p:nvPr>
            <p:ph type="title"/>
          </p:nvPr>
        </p:nvSpPr>
        <p:spPr>
          <a:xfrm rot="5400000">
            <a:off x="7133431" y="1956594"/>
            <a:ext cx="5811838" cy="2628899"/>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799431" y="-596105"/>
            <a:ext cx="5811838" cy="77342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31850" y="1709738"/>
            <a:ext cx="10515599" cy="2852737"/>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60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1850" y="4589462"/>
            <a:ext cx="10515599" cy="1500187"/>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9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9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9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9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9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9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9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3"/>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0" name="Shape 30"/>
        <p:cNvGrpSpPr/>
        <p:nvPr/>
      </p:nvGrpSpPr>
      <p:grpSpPr>
        <a:xfrm>
          <a:off x="0" y="0"/>
          <a:ext cx="0" cy="0"/>
          <a:chOff x="0" y="0"/>
          <a:chExt cx="0" cy="0"/>
        </a:xfrm>
      </p:grpSpPr>
      <p:sp>
        <p:nvSpPr>
          <p:cNvPr id="31" name="Google Shape;31;p5"/>
          <p:cNvSpPr txBox="1"/>
          <p:nvPr>
            <p:ph type="title"/>
          </p:nvPr>
        </p:nvSpPr>
        <p:spPr>
          <a:xfrm>
            <a:off x="839787"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 type="body"/>
          </p:nvPr>
        </p:nvSpPr>
        <p:spPr>
          <a:xfrm>
            <a:off x="839787" y="1681163"/>
            <a:ext cx="51577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3" name="Google Shape;33;p5"/>
          <p:cNvSpPr txBox="1"/>
          <p:nvPr>
            <p:ph idx="2" type="body"/>
          </p:nvPr>
        </p:nvSpPr>
        <p:spPr>
          <a:xfrm>
            <a:off x="839787" y="2505075"/>
            <a:ext cx="51577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4" name="Google Shape;34;p5"/>
          <p:cNvSpPr txBox="1"/>
          <p:nvPr>
            <p:ph idx="3" type="body"/>
          </p:nvPr>
        </p:nvSpPr>
        <p:spPr>
          <a:xfrm>
            <a:off x="6172200" y="1681163"/>
            <a:ext cx="5183187" cy="823912"/>
          </a:xfrm>
          <a:prstGeom prst="rect">
            <a:avLst/>
          </a:prstGeom>
          <a:noFill/>
          <a:ln>
            <a:noFill/>
          </a:ln>
        </p:spPr>
        <p:txBody>
          <a:bodyPr anchorCtr="0" anchor="b" bIns="91425" lIns="91425" spcFirstLastPara="1" rIns="91425" wrap="square" tIns="91425">
            <a:noAutofit/>
          </a:bodyPr>
          <a:lstStyle>
            <a:lvl1pPr indent="-228600" lvl="0" marL="457200" algn="l">
              <a:lnSpc>
                <a:spcPct val="90000"/>
              </a:lnSpc>
              <a:spcBef>
                <a:spcPts val="0"/>
              </a:spcBef>
              <a:spcAft>
                <a:spcPts val="0"/>
              </a:spcAft>
              <a:buSzPts val="2400"/>
              <a:buFont typeface="Calibri"/>
              <a:buNone/>
              <a:defRPr b="1" sz="2400"/>
            </a:lvl1pPr>
            <a:lvl2pPr indent="-228600" lvl="1" marL="914400" algn="l">
              <a:lnSpc>
                <a:spcPct val="90000"/>
              </a:lnSpc>
              <a:spcBef>
                <a:spcPts val="0"/>
              </a:spcBef>
              <a:spcAft>
                <a:spcPts val="0"/>
              </a:spcAft>
              <a:buSzPts val="2000"/>
              <a:buFont typeface="Calibri"/>
              <a:buNone/>
              <a:defRPr b="1" sz="2000"/>
            </a:lvl2pPr>
            <a:lvl3pPr indent="-228600" lvl="2" marL="1371600" algn="l">
              <a:lnSpc>
                <a:spcPct val="90000"/>
              </a:lnSpc>
              <a:spcBef>
                <a:spcPts val="0"/>
              </a:spcBef>
              <a:spcAft>
                <a:spcPts val="0"/>
              </a:spcAft>
              <a:buSzPts val="1800"/>
              <a:buFont typeface="Calibri"/>
              <a:buNone/>
              <a:defRPr b="1" sz="1800"/>
            </a:lvl3pPr>
            <a:lvl4pPr indent="-228600" lvl="3" marL="1828800" algn="l">
              <a:lnSpc>
                <a:spcPct val="90000"/>
              </a:lnSpc>
              <a:spcBef>
                <a:spcPts val="0"/>
              </a:spcBef>
              <a:spcAft>
                <a:spcPts val="0"/>
              </a:spcAft>
              <a:buSzPts val="1600"/>
              <a:buFont typeface="Calibri"/>
              <a:buNone/>
              <a:defRPr b="1" sz="1600"/>
            </a:lvl4pPr>
            <a:lvl5pPr indent="-228600" lvl="4" marL="2286000" algn="l">
              <a:lnSpc>
                <a:spcPct val="90000"/>
              </a:lnSpc>
              <a:spcBef>
                <a:spcPts val="0"/>
              </a:spcBef>
              <a:spcAft>
                <a:spcPts val="0"/>
              </a:spcAft>
              <a:buSzPts val="1600"/>
              <a:buFont typeface="Calibri"/>
              <a:buNone/>
              <a:defRPr b="1" sz="1600"/>
            </a:lvl5pPr>
            <a:lvl6pPr indent="-228600" lvl="5" marL="2743200" algn="l">
              <a:lnSpc>
                <a:spcPct val="90000"/>
              </a:lnSpc>
              <a:spcBef>
                <a:spcPts val="0"/>
              </a:spcBef>
              <a:spcAft>
                <a:spcPts val="0"/>
              </a:spcAft>
              <a:buSzPts val="1600"/>
              <a:buFont typeface="Calibri"/>
              <a:buNone/>
              <a:defRPr b="1" sz="1600"/>
            </a:lvl6pPr>
            <a:lvl7pPr indent="-228600" lvl="6" marL="3200400" algn="l">
              <a:lnSpc>
                <a:spcPct val="90000"/>
              </a:lnSpc>
              <a:spcBef>
                <a:spcPts val="0"/>
              </a:spcBef>
              <a:spcAft>
                <a:spcPts val="0"/>
              </a:spcAft>
              <a:buSzPts val="1600"/>
              <a:buFont typeface="Calibri"/>
              <a:buNone/>
              <a:defRPr b="1" sz="1600"/>
            </a:lvl7pPr>
            <a:lvl8pPr indent="-228600" lvl="7" marL="3657600" algn="l">
              <a:lnSpc>
                <a:spcPct val="90000"/>
              </a:lnSpc>
              <a:spcBef>
                <a:spcPts val="0"/>
              </a:spcBef>
              <a:spcAft>
                <a:spcPts val="0"/>
              </a:spcAft>
              <a:buSzPts val="1600"/>
              <a:buFont typeface="Calibri"/>
              <a:buNone/>
              <a:defRPr b="1" sz="1600"/>
            </a:lvl8pPr>
            <a:lvl9pPr indent="-228600" lvl="8" marL="4114800" algn="l">
              <a:lnSpc>
                <a:spcPct val="90000"/>
              </a:lnSpc>
              <a:spcBef>
                <a:spcPts val="0"/>
              </a:spcBef>
              <a:spcAft>
                <a:spcPts val="0"/>
              </a:spcAft>
              <a:buSzPts val="1600"/>
              <a:buFont typeface="Calibri"/>
              <a:buNone/>
              <a:defRPr b="1" sz="1600"/>
            </a:lvl9pPr>
          </a:lstStyle>
          <a:p/>
        </p:txBody>
      </p:sp>
      <p:sp>
        <p:nvSpPr>
          <p:cNvPr id="35" name="Google Shape;35;p5"/>
          <p:cNvSpPr txBox="1"/>
          <p:nvPr>
            <p:ph idx="4" type="body"/>
          </p:nvPr>
        </p:nvSpPr>
        <p:spPr>
          <a:xfrm>
            <a:off x="6172200" y="2505075"/>
            <a:ext cx="5183187" cy="3684588"/>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36" name="Google Shape;36;p5"/>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44" name="Shape 44"/>
        <p:cNvGrpSpPr/>
        <p:nvPr/>
      </p:nvGrpSpPr>
      <p:grpSpPr>
        <a:xfrm>
          <a:off x="0" y="0"/>
          <a:ext cx="0" cy="0"/>
          <a:chOff x="0" y="0"/>
          <a:chExt cx="0" cy="0"/>
        </a:xfrm>
      </p:grpSpPr>
      <p:sp>
        <p:nvSpPr>
          <p:cNvPr id="45" name="Google Shape;45;p7"/>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6" name="Google Shape;46;p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47" name="Google Shape;47;p7"/>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48" name="Shape 48"/>
        <p:cNvGrpSpPr/>
        <p:nvPr/>
      </p:nvGrpSpPr>
      <p:grpSpPr>
        <a:xfrm>
          <a:off x="0" y="0"/>
          <a:ext cx="0" cy="0"/>
          <a:chOff x="0" y="0"/>
          <a:chExt cx="0" cy="0"/>
        </a:xfrm>
      </p:grpSpPr>
      <p:sp>
        <p:nvSpPr>
          <p:cNvPr id="49" name="Google Shape;49;p8"/>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 type="body"/>
          </p:nvPr>
        </p:nvSpPr>
        <p:spPr>
          <a:xfrm>
            <a:off x="5183187" y="987425"/>
            <a:ext cx="6172199" cy="4873624"/>
          </a:xfrm>
          <a:prstGeom prst="rect">
            <a:avLst/>
          </a:prstGeom>
          <a:noFill/>
          <a:ln>
            <a:noFill/>
          </a:ln>
        </p:spPr>
        <p:txBody>
          <a:bodyPr anchorCtr="0" anchor="t" bIns="91425" lIns="91425" spcFirstLastPara="1" rIns="91425" wrap="square" tIns="91425">
            <a:noAutofit/>
          </a:bodyPr>
          <a:lstStyle>
            <a:lvl1pPr indent="-431800" lvl="0" marL="457200" algn="l">
              <a:lnSpc>
                <a:spcPct val="90000"/>
              </a:lnSpc>
              <a:spcBef>
                <a:spcPts val="0"/>
              </a:spcBef>
              <a:spcAft>
                <a:spcPts val="0"/>
              </a:spcAft>
              <a:buSzPts val="3200"/>
              <a:buChar char="•"/>
              <a:defRPr sz="3200"/>
            </a:lvl1pPr>
            <a:lvl2pPr indent="-406400" lvl="1" marL="914400" algn="l">
              <a:lnSpc>
                <a:spcPct val="90000"/>
              </a:lnSpc>
              <a:spcBef>
                <a:spcPts val="0"/>
              </a:spcBef>
              <a:spcAft>
                <a:spcPts val="0"/>
              </a:spcAft>
              <a:buSzPts val="2800"/>
              <a:buChar char="•"/>
              <a:defRPr sz="2800"/>
            </a:lvl2pPr>
            <a:lvl3pPr indent="-381000" lvl="2" marL="1371600" algn="l">
              <a:lnSpc>
                <a:spcPct val="90000"/>
              </a:lnSpc>
              <a:spcBef>
                <a:spcPts val="0"/>
              </a:spcBef>
              <a:spcAft>
                <a:spcPts val="0"/>
              </a:spcAft>
              <a:buSzPts val="2400"/>
              <a:buChar char="•"/>
              <a:defRPr sz="2400"/>
            </a:lvl3pPr>
            <a:lvl4pPr indent="-355600" lvl="3" marL="1828800" algn="l">
              <a:lnSpc>
                <a:spcPct val="90000"/>
              </a:lnSpc>
              <a:spcBef>
                <a:spcPts val="0"/>
              </a:spcBef>
              <a:spcAft>
                <a:spcPts val="0"/>
              </a:spcAft>
              <a:buSzPts val="2000"/>
              <a:buChar char="•"/>
              <a:defRPr sz="2000"/>
            </a:lvl4pPr>
            <a:lvl5pPr indent="-355600" lvl="4" marL="2286000" algn="l">
              <a:lnSpc>
                <a:spcPct val="90000"/>
              </a:lnSpc>
              <a:spcBef>
                <a:spcPts val="0"/>
              </a:spcBef>
              <a:spcAft>
                <a:spcPts val="0"/>
              </a:spcAft>
              <a:buSzPts val="2000"/>
              <a:buChar char="•"/>
              <a:defRPr sz="2000"/>
            </a:lvl5pPr>
            <a:lvl6pPr indent="-355600" lvl="5" marL="2743200" algn="l">
              <a:lnSpc>
                <a:spcPct val="90000"/>
              </a:lnSpc>
              <a:spcBef>
                <a:spcPts val="0"/>
              </a:spcBef>
              <a:spcAft>
                <a:spcPts val="0"/>
              </a:spcAft>
              <a:buSzPts val="2000"/>
              <a:buChar char="•"/>
              <a:defRPr sz="2000"/>
            </a:lvl6pPr>
            <a:lvl7pPr indent="-355600" lvl="6" marL="3200400" algn="l">
              <a:lnSpc>
                <a:spcPct val="90000"/>
              </a:lnSpc>
              <a:spcBef>
                <a:spcPts val="0"/>
              </a:spcBef>
              <a:spcAft>
                <a:spcPts val="0"/>
              </a:spcAft>
              <a:buSzPts val="2000"/>
              <a:buChar char="•"/>
              <a:defRPr sz="2000"/>
            </a:lvl7pPr>
            <a:lvl8pPr indent="-355600" lvl="7" marL="3657600" algn="l">
              <a:lnSpc>
                <a:spcPct val="90000"/>
              </a:lnSpc>
              <a:spcBef>
                <a:spcPts val="0"/>
              </a:spcBef>
              <a:spcAft>
                <a:spcPts val="0"/>
              </a:spcAft>
              <a:buSzPts val="2000"/>
              <a:buChar char="•"/>
              <a:defRPr sz="2000"/>
            </a:lvl8pPr>
            <a:lvl9pPr indent="-355600" lvl="8" marL="4114800" algn="l">
              <a:lnSpc>
                <a:spcPct val="90000"/>
              </a:lnSpc>
              <a:spcBef>
                <a:spcPts val="0"/>
              </a:spcBef>
              <a:spcAft>
                <a:spcPts val="0"/>
              </a:spcAft>
              <a:buSzPts val="2000"/>
              <a:buChar char="•"/>
              <a:defRPr sz="2000"/>
            </a:lvl9pPr>
          </a:lstStyle>
          <a:p/>
        </p:txBody>
      </p:sp>
      <p:sp>
        <p:nvSpPr>
          <p:cNvPr id="51" name="Google Shape;51;p8"/>
          <p:cNvSpPr txBox="1"/>
          <p:nvPr>
            <p:ph idx="2"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2" name="Google Shape;52;p8"/>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8"/>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7" y="457200"/>
            <a:ext cx="3932237" cy="1600199"/>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2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p:nvPr>
            <p:ph idx="2" type="pic"/>
          </p:nvPr>
        </p:nvSpPr>
        <p:spPr>
          <a:xfrm>
            <a:off x="5183187" y="987425"/>
            <a:ext cx="6172199" cy="4873624"/>
          </a:xfrm>
          <a:prstGeom prst="rect">
            <a:avLst/>
          </a:prstGeom>
          <a:noFill/>
          <a:ln>
            <a:noFill/>
          </a:ln>
        </p:spPr>
      </p:sp>
      <p:sp>
        <p:nvSpPr>
          <p:cNvPr id="58" name="Google Shape;58;p9"/>
          <p:cNvSpPr txBox="1"/>
          <p:nvPr>
            <p:ph idx="1" type="body"/>
          </p:nvPr>
        </p:nvSpPr>
        <p:spPr>
          <a:xfrm>
            <a:off x="839787" y="2057400"/>
            <a:ext cx="3932237" cy="3811588"/>
          </a:xfrm>
          <a:prstGeom prst="rect">
            <a:avLst/>
          </a:prstGeom>
          <a:noFill/>
          <a:ln>
            <a:noFill/>
          </a:ln>
        </p:spPr>
        <p:txBody>
          <a:bodyPr anchorCtr="0" anchor="t" bIns="91425" lIns="91425" spcFirstLastPara="1" rIns="91425" wrap="square" tIns="91425">
            <a:noAutofit/>
          </a:bodyPr>
          <a:lstStyle>
            <a:lvl1pPr indent="-228600" lvl="0" marL="457200" algn="l">
              <a:lnSpc>
                <a:spcPct val="90000"/>
              </a:lnSpc>
              <a:spcBef>
                <a:spcPts val="0"/>
              </a:spcBef>
              <a:spcAft>
                <a:spcPts val="0"/>
              </a:spcAft>
              <a:buSzPts val="1600"/>
              <a:buFont typeface="Calibri"/>
              <a:buNone/>
              <a:defRPr sz="1600"/>
            </a:lvl1pPr>
            <a:lvl2pPr indent="-228600" lvl="1" marL="914400" algn="l">
              <a:lnSpc>
                <a:spcPct val="90000"/>
              </a:lnSpc>
              <a:spcBef>
                <a:spcPts val="0"/>
              </a:spcBef>
              <a:spcAft>
                <a:spcPts val="0"/>
              </a:spcAft>
              <a:buSzPts val="1400"/>
              <a:buFont typeface="Calibri"/>
              <a:buNone/>
              <a:defRPr sz="1400"/>
            </a:lvl2pPr>
            <a:lvl3pPr indent="-228600" lvl="2" marL="1371600" algn="l">
              <a:lnSpc>
                <a:spcPct val="90000"/>
              </a:lnSpc>
              <a:spcBef>
                <a:spcPts val="0"/>
              </a:spcBef>
              <a:spcAft>
                <a:spcPts val="0"/>
              </a:spcAft>
              <a:buSzPts val="1200"/>
              <a:buFont typeface="Calibri"/>
              <a:buNone/>
              <a:defRPr sz="1200"/>
            </a:lvl3pPr>
            <a:lvl4pPr indent="-228600" lvl="3" marL="1828800" algn="l">
              <a:lnSpc>
                <a:spcPct val="90000"/>
              </a:lnSpc>
              <a:spcBef>
                <a:spcPts val="0"/>
              </a:spcBef>
              <a:spcAft>
                <a:spcPts val="0"/>
              </a:spcAft>
              <a:buSzPts val="1000"/>
              <a:buFont typeface="Calibri"/>
              <a:buNone/>
              <a:defRPr sz="1000"/>
            </a:lvl4pPr>
            <a:lvl5pPr indent="-228600" lvl="4" marL="2286000" algn="l">
              <a:lnSpc>
                <a:spcPct val="90000"/>
              </a:lnSpc>
              <a:spcBef>
                <a:spcPts val="0"/>
              </a:spcBef>
              <a:spcAft>
                <a:spcPts val="0"/>
              </a:spcAft>
              <a:buSzPts val="1000"/>
              <a:buFont typeface="Calibri"/>
              <a:buNone/>
              <a:defRPr sz="1000"/>
            </a:lvl5pPr>
            <a:lvl6pPr indent="-228600" lvl="5" marL="2743200" algn="l">
              <a:lnSpc>
                <a:spcPct val="90000"/>
              </a:lnSpc>
              <a:spcBef>
                <a:spcPts val="0"/>
              </a:spcBef>
              <a:spcAft>
                <a:spcPts val="0"/>
              </a:spcAft>
              <a:buSzPts val="1000"/>
              <a:buFont typeface="Calibri"/>
              <a:buNone/>
              <a:defRPr sz="1000"/>
            </a:lvl6pPr>
            <a:lvl7pPr indent="-228600" lvl="6" marL="3200400" algn="l">
              <a:lnSpc>
                <a:spcPct val="90000"/>
              </a:lnSpc>
              <a:spcBef>
                <a:spcPts val="0"/>
              </a:spcBef>
              <a:spcAft>
                <a:spcPts val="0"/>
              </a:spcAft>
              <a:buSzPts val="1000"/>
              <a:buFont typeface="Calibri"/>
              <a:buNone/>
              <a:defRPr sz="1000"/>
            </a:lvl7pPr>
            <a:lvl8pPr indent="-228600" lvl="7" marL="3657600" algn="l">
              <a:lnSpc>
                <a:spcPct val="90000"/>
              </a:lnSpc>
              <a:spcBef>
                <a:spcPts val="0"/>
              </a:spcBef>
              <a:spcAft>
                <a:spcPts val="0"/>
              </a:spcAft>
              <a:buSzPts val="1000"/>
              <a:buFont typeface="Calibri"/>
              <a:buNone/>
              <a:defRPr sz="1000"/>
            </a:lvl8pPr>
            <a:lvl9pPr indent="-228600" lvl="8" marL="4114800" algn="l">
              <a:lnSpc>
                <a:spcPct val="90000"/>
              </a:lnSpc>
              <a:spcBef>
                <a:spcPts val="0"/>
              </a:spcBef>
              <a:spcAft>
                <a:spcPts val="0"/>
              </a:spcAft>
              <a:buSzPts val="1000"/>
              <a:buFont typeface="Calibri"/>
              <a:buNone/>
              <a:defRPr sz="1000"/>
            </a:lvl9pPr>
          </a:lstStyle>
          <a:p/>
        </p:txBody>
      </p:sp>
      <p:sp>
        <p:nvSpPr>
          <p:cNvPr id="59" name="Google Shape;59;p9"/>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1" name="Google Shape;61;p9"/>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2" name="Shape 62"/>
        <p:cNvGrpSpPr/>
        <p:nvPr/>
      </p:nvGrpSpPr>
      <p:grpSpPr>
        <a:xfrm>
          <a:off x="0" y="0"/>
          <a:ext cx="0" cy="0"/>
          <a:chOff x="0" y="0"/>
          <a:chExt cx="0" cy="0"/>
        </a:xfrm>
      </p:grpSpPr>
      <p:sp>
        <p:nvSpPr>
          <p:cNvPr id="63" name="Google Shape;63;p10"/>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400"/>
              <a:buFont typeface="Calibri"/>
              <a:buNone/>
              <a:defRPr sz="4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 type="body"/>
          </p:nvPr>
        </p:nvSpPr>
        <p:spPr>
          <a:xfrm rot="5400000">
            <a:off x="3920331" y="-1256505"/>
            <a:ext cx="4351338" cy="10515599"/>
          </a:xfrm>
          <a:prstGeom prst="rect">
            <a:avLst/>
          </a:prstGeom>
          <a:noFill/>
          <a:ln>
            <a:noFill/>
          </a:ln>
        </p:spPr>
        <p:txBody>
          <a:bodyPr anchorCtr="0" anchor="t" bIns="91425" lIns="91425" spcFirstLastPara="1" rIns="91425" wrap="square" tIns="91425">
            <a:noAutofit/>
          </a:bodyPr>
          <a:lstStyle>
            <a:lvl1pPr indent="-406400" lvl="0" marL="457200" algn="l">
              <a:lnSpc>
                <a:spcPct val="90000"/>
              </a:lnSpc>
              <a:spcBef>
                <a:spcPts val="1000"/>
              </a:spcBef>
              <a:spcAft>
                <a:spcPts val="0"/>
              </a:spcAft>
              <a:buClr>
                <a:schemeClr val="dk1"/>
              </a:buClr>
              <a:buSzPts val="2800"/>
              <a:buFont typeface="Arial"/>
              <a:buChar char="•"/>
              <a:defRPr sz="2800">
                <a:solidFill>
                  <a:schemeClr val="dk1"/>
                </a:solidFill>
                <a:latin typeface="Calibri"/>
                <a:ea typeface="Calibri"/>
                <a:cs typeface="Calibri"/>
                <a:sym typeface="Calibri"/>
              </a:defRPr>
            </a:lvl1pPr>
            <a:lvl2pPr indent="-381000" lvl="1" marL="914400" algn="l">
              <a:lnSpc>
                <a:spcPct val="90000"/>
              </a:lnSpc>
              <a:spcBef>
                <a:spcPts val="500"/>
              </a:spcBef>
              <a:spcAft>
                <a:spcPts val="0"/>
              </a:spcAft>
              <a:buClr>
                <a:schemeClr val="dk1"/>
              </a:buClr>
              <a:buSzPts val="2400"/>
              <a:buFont typeface="Arial"/>
              <a:buChar char="•"/>
              <a:defRPr sz="2400">
                <a:solidFill>
                  <a:schemeClr val="dk1"/>
                </a:solidFill>
                <a:latin typeface="Calibri"/>
                <a:ea typeface="Calibri"/>
                <a:cs typeface="Calibri"/>
                <a:sym typeface="Calibri"/>
              </a:defRPr>
            </a:lvl2pPr>
            <a:lvl3pPr indent="-355600" lvl="2" marL="1371600" algn="l">
              <a:lnSpc>
                <a:spcPct val="90000"/>
              </a:lnSpc>
              <a:spcBef>
                <a:spcPts val="500"/>
              </a:spcBef>
              <a:spcAft>
                <a:spcPts val="0"/>
              </a:spcAft>
              <a:buClr>
                <a:schemeClr val="dk1"/>
              </a:buClr>
              <a:buSzPts val="2000"/>
              <a:buFont typeface="Arial"/>
              <a:buChar char="•"/>
              <a:defRPr sz="2000">
                <a:solidFill>
                  <a:schemeClr val="dk1"/>
                </a:solidFill>
                <a:latin typeface="Calibri"/>
                <a:ea typeface="Calibri"/>
                <a:cs typeface="Calibri"/>
                <a:sym typeface="Calibri"/>
              </a:defRPr>
            </a:lvl3pPr>
            <a:lvl4pPr indent="-342900" lvl="3" marL="1828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4pPr>
            <a:lvl5pPr indent="-342900" lvl="4" marL="22860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6pPr>
            <a:lvl7pPr indent="-342900" lvl="6" marL="32004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7pPr>
            <a:lvl8pPr indent="-342900" lvl="7" marL="36576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8pPr>
            <a:lvl9pPr indent="-342900" lvl="8" marL="4114800" algn="l">
              <a:lnSpc>
                <a:spcPct val="90000"/>
              </a:lnSpc>
              <a:spcBef>
                <a:spcPts val="500"/>
              </a:spcBef>
              <a:spcAft>
                <a:spcPts val="0"/>
              </a:spcAft>
              <a:buClr>
                <a:schemeClr val="dk1"/>
              </a:buClr>
              <a:buSzPts val="1800"/>
              <a:buFont typeface="Arial"/>
              <a:buChar char="•"/>
              <a:defRPr sz="1800">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599" cy="1325562"/>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599" cy="435133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199" cy="365125"/>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14.jpg"/><Relationship Id="rId5" Type="http://schemas.openxmlformats.org/officeDocument/2006/relationships/hyperlink" Target="https://as1.ftcdn.net/v2/jpg/01/87/76/78/1000_F_187767852_Lmxu51y9JtItFFF5Yonp7vRQLVIIYYWk.jp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hyperlink" Target="https://as1.ftcdn.net/v2/jpg/03/88/00/82/1000_F_388008263_7QQ761Ckh1y5IEbv3hV0ViSSSa9dAbd7.jp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17.jpg"/><Relationship Id="rId5" Type="http://schemas.openxmlformats.org/officeDocument/2006/relationships/hyperlink" Target="https://as1.ftcdn.net/v2/jpg/02/52/04/58/1000_F_252045803_u0XesOCiyD5r94O1WJcJvOeZ1yXhDT9y.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13.jpg"/><Relationship Id="rId5" Type="http://schemas.openxmlformats.org/officeDocument/2006/relationships/hyperlink" Target="https://as2.ftcdn.net/v2/jpg/02/89/03/97/1000_F_289039753_2yibJhwBzcACMNc3LfQqdfWBAgtuC685.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hyperlink" Target="https://as2.ftcdn.net/v2/jpg/00/97/87/47/1000_F_97874704_4TDBu4nbRMp56hARcRP0l3MLEWa4MkFG.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16.jpg"/><Relationship Id="rId5" Type="http://schemas.openxmlformats.org/officeDocument/2006/relationships/hyperlink" Target="https://as1.ftcdn.net/v2/jpg/01/16/69/32/1000_F_116693226_qgTBZCo3k0KulMjMJwquKTM3iBfmwDod.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15.jpg"/><Relationship Id="rId5" Type="http://schemas.openxmlformats.org/officeDocument/2006/relationships/hyperlink" Target="https://as1.ftcdn.net/v2/jpg/05/02/70/60/1000_F_502706092_dROgdtm0KJ6vutUpOFIi4TmQAG1L0n3b.jp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jpg"/><Relationship Id="rId5" Type="http://schemas.openxmlformats.org/officeDocument/2006/relationships/hyperlink" Target="https://as2.ftcdn.net/v2/jpg/03/42/24/53/1000_F_342245325_xB5rlabFIDGohhabkhEPDA6A9bhvMHK9.jp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hyperlink" Target="https://as2.ftcdn.net/v2/jpg/04/20/56/55/1000_F_420565599_OPA0zqcqHWTyNs3bHVnMbLOsNTlyxT9C.jp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11.jpg"/><Relationship Id="rId5" Type="http://schemas.openxmlformats.org/officeDocument/2006/relationships/hyperlink" Target="https://as1.ftcdn.net/v2/jpg/02/90/30/88/1000_F_290308881_nMSbEMlbBEZhi9FCMJfYJJSXK7WjfqBJ.jp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12.jpg"/><Relationship Id="rId5" Type="http://schemas.openxmlformats.org/officeDocument/2006/relationships/hyperlink" Target="https://as1.ftcdn.net/v2/jpg/01/51/20/84/1000_F_151208498_ol0Nyj5fiTSfxXKFKSeIkrkuAwJLOCc3.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p:nvPr/>
        </p:nvSpPr>
        <p:spPr>
          <a:xfrm>
            <a:off x="2128112" y="1991260"/>
            <a:ext cx="7588333" cy="1211283"/>
          </a:xfrm>
          <a:prstGeom prst="rect">
            <a:avLst/>
          </a:prstGeom>
          <a:solidFill>
            <a:schemeClr val="accent2"/>
          </a:solidFill>
          <a:ln cap="flat" cmpd="sng" w="12700">
            <a:solidFill>
              <a:srgbClr val="42719B"/>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Slider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450"/>
              <a:buFont typeface="Arial"/>
              <a:buNone/>
            </a:pPr>
            <a:r>
              <a:rPr b="0" i="0" lang="es-ES" sz="1800" u="none" cap="none" strike="noStrike">
                <a:solidFill>
                  <a:schemeClr val="lt1"/>
                </a:solidFill>
                <a:latin typeface="Arial"/>
                <a:ea typeface="Arial"/>
                <a:cs typeface="Arial"/>
                <a:sym typeface="Arial"/>
              </a:rPr>
              <a:t>CF05_5_Organigrama estructural organizacional</a:t>
            </a:r>
            <a:endParaRPr b="0" i="0" sz="1800" u="none" cap="none" strike="noStrike">
              <a:solidFill>
                <a:schemeClr val="lt1"/>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6" name="Shape 146"/>
        <p:cNvGrpSpPr/>
        <p:nvPr/>
      </p:nvGrpSpPr>
      <p:grpSpPr>
        <a:xfrm>
          <a:off x="0" y="0"/>
          <a:ext cx="0" cy="0"/>
          <a:chOff x="0" y="0"/>
          <a:chExt cx="0" cy="0"/>
        </a:xfrm>
      </p:grpSpPr>
      <p:pic>
        <p:nvPicPr>
          <p:cNvPr descr="Close up on dentist hands covered with latex gloves shaping mouth guard with file equipment" id="147" name="Google Shape;147;p21"/>
          <p:cNvPicPr preferRelativeResize="0"/>
          <p:nvPr/>
        </p:nvPicPr>
        <p:blipFill rotWithShape="1">
          <a:blip r:embed="rId4">
            <a:alphaModFix/>
          </a:blip>
          <a:srcRect b="0" l="0" r="0" t="0"/>
          <a:stretch/>
        </p:blipFill>
        <p:spPr>
          <a:xfrm>
            <a:off x="0" y="0"/>
            <a:ext cx="8255259" cy="6858000"/>
          </a:xfrm>
          <a:prstGeom prst="rect">
            <a:avLst/>
          </a:prstGeom>
          <a:noFill/>
          <a:ln>
            <a:noFill/>
          </a:ln>
        </p:spPr>
      </p:pic>
      <p:sp>
        <p:nvSpPr>
          <p:cNvPr id="148" name="Google Shape;148;p21"/>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pulir </a:t>
            </a:r>
            <a:endParaRPr b="0" i="0" sz="1400" u="none" cap="none" strike="noStrike">
              <a:solidFill>
                <a:schemeClr val="dk1"/>
              </a:solidFill>
              <a:latin typeface="Arial"/>
              <a:ea typeface="Arial"/>
              <a:cs typeface="Arial"/>
              <a:sym typeface="Arial"/>
            </a:endParaRPr>
          </a:p>
        </p:txBody>
      </p:sp>
      <p:sp>
        <p:nvSpPr>
          <p:cNvPr id="149" name="Google Shape;149;p21"/>
          <p:cNvSpPr txBox="1"/>
          <p:nvPr/>
        </p:nvSpPr>
        <p:spPr>
          <a:xfrm>
            <a:off x="844034" y="-74579"/>
            <a:ext cx="6097554" cy="646331"/>
          </a:xfrm>
          <a:prstGeom prst="rect">
            <a:avLst/>
          </a:prstGeom>
          <a:solidFill>
            <a:srgbClr val="3F3D53">
              <a:alpha val="78431"/>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1" i="0" lang="es-ES" sz="1800" u="none" cap="none" strike="noStrike">
                <a:solidFill>
                  <a:schemeClr val="lt1"/>
                </a:solidFill>
                <a:latin typeface="Arial"/>
                <a:ea typeface="Arial"/>
                <a:cs typeface="Arial"/>
                <a:sym typeface="Arial"/>
              </a:rPr>
              <a:t>Pulido: </a:t>
            </a:r>
            <a:r>
              <a:rPr b="0" i="0" lang="es-ES" sz="1800" u="none" cap="none" strike="noStrike">
                <a:solidFill>
                  <a:schemeClr val="lt1"/>
                </a:solidFill>
                <a:latin typeface="Arial"/>
                <a:ea typeface="Arial"/>
                <a:cs typeface="Arial"/>
                <a:sym typeface="Arial"/>
              </a:rPr>
              <a:t>área destinada para pulir todas las prótesis dentales confeccionadas en el laboratorio.</a:t>
            </a:r>
            <a:endParaRPr b="0" i="0" sz="1800" u="none" cap="none" strike="noStrike">
              <a:solidFill>
                <a:schemeClr val="lt1"/>
              </a:solidFill>
              <a:latin typeface="Arial"/>
              <a:ea typeface="Arial"/>
              <a:cs typeface="Arial"/>
              <a:sym typeface="Arial"/>
            </a:endParaRPr>
          </a:p>
        </p:txBody>
      </p:sp>
      <p:sp>
        <p:nvSpPr>
          <p:cNvPr id="150" name="Google Shape;150;p21"/>
          <p:cNvSpPr txBox="1"/>
          <p:nvPr/>
        </p:nvSpPr>
        <p:spPr>
          <a:xfrm>
            <a:off x="8353425" y="4477333"/>
            <a:ext cx="3543106" cy="95410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Pulido </a:t>
            </a:r>
            <a:r>
              <a:rPr b="0" i="0" lang="es-ES" sz="1400" u="sng" cap="none" strike="noStrike">
                <a:solidFill>
                  <a:schemeClr val="hlink"/>
                </a:solidFill>
                <a:latin typeface="Arial"/>
                <a:ea typeface="Arial"/>
                <a:cs typeface="Arial"/>
                <a:sym typeface="Arial"/>
                <a:hlinkClick r:id="rId5"/>
              </a:rPr>
              <a:t>https://as1.ftcdn.net/v2/jpg/01/87/76/78/1000_F_187767852_Lmxu51y9JtItFFF5Yonp7vRQLVIIYYWk.jpg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4" name="Shape 154"/>
        <p:cNvGrpSpPr/>
        <p:nvPr/>
      </p:nvGrpSpPr>
      <p:grpSpPr>
        <a:xfrm>
          <a:off x="0" y="0"/>
          <a:ext cx="0" cy="0"/>
          <a:chOff x="0" y="0"/>
          <a:chExt cx="0" cy="0"/>
        </a:xfrm>
      </p:grpSpPr>
      <p:pic>
        <p:nvPicPr>
          <p:cNvPr descr="Warehouse of plaster models of human jaws in an orthodontic clinic. Control and diagnostic dental casts for aligners." id="155" name="Google Shape;155;p22"/>
          <p:cNvPicPr preferRelativeResize="0"/>
          <p:nvPr/>
        </p:nvPicPr>
        <p:blipFill rotWithShape="1">
          <a:blip r:embed="rId4">
            <a:alphaModFix/>
          </a:blip>
          <a:srcRect b="0" l="0" r="0" t="0"/>
          <a:stretch/>
        </p:blipFill>
        <p:spPr>
          <a:xfrm>
            <a:off x="0" y="0"/>
            <a:ext cx="8255259" cy="6858000"/>
          </a:xfrm>
          <a:prstGeom prst="rect">
            <a:avLst/>
          </a:prstGeom>
          <a:noFill/>
          <a:ln>
            <a:noFill/>
          </a:ln>
        </p:spPr>
      </p:pic>
      <p:sp>
        <p:nvSpPr>
          <p:cNvPr id="156" name="Google Shape;156;p22"/>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almacén </a:t>
            </a:r>
            <a:endParaRPr b="0" i="0" sz="1400" u="none" cap="none" strike="noStrike">
              <a:solidFill>
                <a:schemeClr val="dk1"/>
              </a:solidFill>
              <a:latin typeface="Arial"/>
              <a:ea typeface="Arial"/>
              <a:cs typeface="Arial"/>
              <a:sym typeface="Arial"/>
            </a:endParaRPr>
          </a:p>
        </p:txBody>
      </p:sp>
      <p:sp>
        <p:nvSpPr>
          <p:cNvPr id="157" name="Google Shape;157;p22"/>
          <p:cNvSpPr txBox="1"/>
          <p:nvPr/>
        </p:nvSpPr>
        <p:spPr>
          <a:xfrm>
            <a:off x="4730620" y="5278942"/>
            <a:ext cx="3524639" cy="1569660"/>
          </a:xfrm>
          <a:prstGeom prst="rect">
            <a:avLst/>
          </a:prstGeom>
          <a:solidFill>
            <a:srgbClr val="3E4655"/>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600"/>
              <a:buFont typeface="Arial"/>
              <a:buNone/>
            </a:pPr>
            <a:r>
              <a:rPr b="1" i="0" lang="es-ES" sz="1600" u="none" cap="none" strike="noStrike">
                <a:solidFill>
                  <a:schemeClr val="lt1"/>
                </a:solidFill>
                <a:latin typeface="Arial"/>
                <a:ea typeface="Arial"/>
                <a:cs typeface="Arial"/>
                <a:sym typeface="Arial"/>
              </a:rPr>
              <a:t>Área de almacén: </a:t>
            </a:r>
            <a:r>
              <a:rPr b="0" i="0" lang="es-ES" sz="1600" u="none" cap="none" strike="noStrike">
                <a:solidFill>
                  <a:schemeClr val="lt1"/>
                </a:solidFill>
                <a:latin typeface="Arial"/>
                <a:ea typeface="Arial"/>
                <a:cs typeface="Arial"/>
                <a:sym typeface="Arial"/>
              </a:rPr>
              <a:t>aquí se tienen registradas las materias primas y emplearlas según su fecha de caducidad.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158" name="Google Shape;158;p22"/>
          <p:cNvSpPr txBox="1"/>
          <p:nvPr/>
        </p:nvSpPr>
        <p:spPr>
          <a:xfrm>
            <a:off x="8255259" y="4572583"/>
            <a:ext cx="339867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Almacén </a:t>
            </a:r>
            <a:r>
              <a:rPr b="0" i="0" lang="es-ES" sz="1400" u="sng" cap="none" strike="noStrike">
                <a:solidFill>
                  <a:schemeClr val="hlink"/>
                </a:solidFill>
                <a:latin typeface="Arial"/>
                <a:ea typeface="Arial"/>
                <a:cs typeface="Arial"/>
                <a:sym typeface="Arial"/>
                <a:hlinkClick r:id="rId5"/>
              </a:rPr>
              <a:t>https://as1.ftcdn.net/v2/jpg/03/88/00/82/1000_F_388008263_7QQ761Ckh1y5IEbv3hV0ViSSSa9dAbd7.jpg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2" name="Shape 162"/>
        <p:cNvGrpSpPr/>
        <p:nvPr/>
      </p:nvGrpSpPr>
      <p:grpSpPr>
        <a:xfrm>
          <a:off x="0" y="0"/>
          <a:ext cx="0" cy="0"/>
          <a:chOff x="0" y="0"/>
          <a:chExt cx="0" cy="0"/>
        </a:xfrm>
      </p:grpSpPr>
      <p:pic>
        <p:nvPicPr>
          <p:cNvPr descr="Office worker searching files in the archive" id="163" name="Google Shape;163;p23"/>
          <p:cNvPicPr preferRelativeResize="0"/>
          <p:nvPr/>
        </p:nvPicPr>
        <p:blipFill rotWithShape="1">
          <a:blip r:embed="rId4">
            <a:alphaModFix/>
          </a:blip>
          <a:srcRect b="0" l="0" r="0" t="0"/>
          <a:stretch/>
        </p:blipFill>
        <p:spPr>
          <a:xfrm>
            <a:off x="11664" y="0"/>
            <a:ext cx="8213271" cy="6858000"/>
          </a:xfrm>
          <a:prstGeom prst="rect">
            <a:avLst/>
          </a:prstGeom>
          <a:noFill/>
          <a:ln>
            <a:noFill/>
          </a:ln>
        </p:spPr>
      </p:pic>
      <p:sp>
        <p:nvSpPr>
          <p:cNvPr id="164" name="Google Shape;164;p23"/>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archivo </a:t>
            </a:r>
            <a:endParaRPr b="0" i="0" sz="1400" u="none" cap="none" strike="noStrike">
              <a:solidFill>
                <a:schemeClr val="dk1"/>
              </a:solidFill>
              <a:latin typeface="Arial"/>
              <a:ea typeface="Arial"/>
              <a:cs typeface="Arial"/>
              <a:sym typeface="Arial"/>
            </a:endParaRPr>
          </a:p>
        </p:txBody>
      </p:sp>
      <p:sp>
        <p:nvSpPr>
          <p:cNvPr id="165" name="Google Shape;165;p23"/>
          <p:cNvSpPr txBox="1"/>
          <p:nvPr/>
        </p:nvSpPr>
        <p:spPr>
          <a:xfrm>
            <a:off x="5347997" y="-43752"/>
            <a:ext cx="2876938" cy="2308324"/>
          </a:xfrm>
          <a:prstGeom prst="rect">
            <a:avLst/>
          </a:prstGeom>
          <a:solidFill>
            <a:srgbClr val="1F4667"/>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600"/>
              <a:buFont typeface="Arial"/>
              <a:buNone/>
            </a:pPr>
            <a:r>
              <a:rPr b="1" i="0" lang="es-ES" sz="1600" u="none" cap="none" strike="noStrike">
                <a:solidFill>
                  <a:schemeClr val="lt1"/>
                </a:solidFill>
                <a:latin typeface="Arial"/>
                <a:ea typeface="Arial"/>
                <a:cs typeface="Arial"/>
                <a:sym typeface="Arial"/>
              </a:rPr>
              <a:t>Zona de registro: </a:t>
            </a:r>
            <a:r>
              <a:rPr b="0" i="0" lang="es-ES" sz="1600" u="none" cap="none" strike="noStrike">
                <a:solidFill>
                  <a:schemeClr val="lt1"/>
                </a:solidFill>
                <a:latin typeface="Arial"/>
                <a:ea typeface="Arial"/>
                <a:cs typeface="Arial"/>
                <a:sym typeface="Arial"/>
              </a:rPr>
              <a:t>es la zona del laboratorio que estará dotada del mobiliario adecuado para realizar las tareas administrativas y de archivo documental de los productos fabricados.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166" name="Google Shape;166;p23"/>
          <p:cNvSpPr txBox="1"/>
          <p:nvPr/>
        </p:nvSpPr>
        <p:spPr>
          <a:xfrm>
            <a:off x="8255259" y="4578039"/>
            <a:ext cx="380922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Archivo </a:t>
            </a:r>
            <a:r>
              <a:rPr b="0" i="0" lang="es-ES" sz="1400" u="sng" cap="none" strike="noStrike">
                <a:solidFill>
                  <a:schemeClr val="hlink"/>
                </a:solidFill>
                <a:latin typeface="Arial"/>
                <a:ea typeface="Arial"/>
                <a:cs typeface="Arial"/>
                <a:sym typeface="Arial"/>
                <a:hlinkClick r:id="rId5"/>
              </a:rPr>
              <a:t>https://as1.ftcdn.net/v2/jpg/02/52/04/58/1000_F_252045803_u0XesOCiyD5r94O1WJcJvOeZ1yXhDT9y.jpg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82" name="Shape 82"/>
        <p:cNvGrpSpPr/>
        <p:nvPr/>
      </p:nvGrpSpPr>
      <p:grpSpPr>
        <a:xfrm>
          <a:off x="0" y="0"/>
          <a:ext cx="0" cy="0"/>
          <a:chOff x="0" y="0"/>
          <a:chExt cx="0" cy="0"/>
        </a:xfrm>
      </p:grpSpPr>
      <p:pic>
        <p:nvPicPr>
          <p:cNvPr descr="リサーチ" id="83" name="Google Shape;83;p13"/>
          <p:cNvPicPr preferRelativeResize="0"/>
          <p:nvPr/>
        </p:nvPicPr>
        <p:blipFill rotWithShape="1">
          <a:blip r:embed="rId4">
            <a:alphaModFix/>
          </a:blip>
          <a:srcRect b="0" l="0" r="0" t="0"/>
          <a:stretch/>
        </p:blipFill>
        <p:spPr>
          <a:xfrm>
            <a:off x="-1" y="0"/>
            <a:ext cx="8255259" cy="6858000"/>
          </a:xfrm>
          <a:prstGeom prst="rect">
            <a:avLst/>
          </a:prstGeom>
          <a:noFill/>
          <a:ln>
            <a:noFill/>
          </a:ln>
        </p:spPr>
      </p:pic>
      <p:sp>
        <p:nvSpPr>
          <p:cNvPr id="84" name="Google Shape;84;p13"/>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administrativo </a:t>
            </a:r>
            <a:endParaRPr b="0" i="0" sz="1400" u="none" cap="none" strike="noStrike">
              <a:solidFill>
                <a:schemeClr val="dk1"/>
              </a:solidFill>
              <a:latin typeface="Arial"/>
              <a:ea typeface="Arial"/>
              <a:cs typeface="Arial"/>
              <a:sym typeface="Arial"/>
            </a:endParaRPr>
          </a:p>
        </p:txBody>
      </p:sp>
      <p:sp>
        <p:nvSpPr>
          <p:cNvPr id="85" name="Google Shape;85;p13"/>
          <p:cNvSpPr txBox="1"/>
          <p:nvPr/>
        </p:nvSpPr>
        <p:spPr>
          <a:xfrm>
            <a:off x="-2" y="0"/>
            <a:ext cx="6533100" cy="1631700"/>
          </a:xfrm>
          <a:prstGeom prst="rect">
            <a:avLst/>
          </a:prstGeom>
          <a:solidFill>
            <a:srgbClr val="F3F5F4">
              <a:alpha val="66274"/>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ES" sz="2000" u="none" cap="none" strike="noStrike">
                <a:solidFill>
                  <a:srgbClr val="000000"/>
                </a:solidFill>
                <a:latin typeface="Arial"/>
                <a:ea typeface="Arial"/>
                <a:cs typeface="Arial"/>
                <a:sym typeface="Arial"/>
              </a:rPr>
              <a:t>Área administrativa: </a:t>
            </a:r>
            <a:r>
              <a:rPr b="0" i="0" lang="es-ES" sz="2000" u="none" cap="none" strike="noStrike">
                <a:solidFill>
                  <a:srgbClr val="000000"/>
                </a:solidFill>
                <a:latin typeface="Arial"/>
                <a:ea typeface="Arial"/>
                <a:cs typeface="Arial"/>
                <a:sym typeface="Arial"/>
              </a:rPr>
              <a:t>se encarga de supervisar las operaciones diarias del laboratorio para garantizar la eficiencia y el flujo de trabajo fluido.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86" name="Google Shape;86;p13"/>
          <p:cNvSpPr txBox="1"/>
          <p:nvPr/>
        </p:nvSpPr>
        <p:spPr>
          <a:xfrm>
            <a:off x="8255258" y="4469752"/>
            <a:ext cx="3880946"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Administrativa </a:t>
            </a:r>
            <a:r>
              <a:rPr b="0" i="0" lang="es-ES" sz="1400" u="sng" cap="none" strike="noStrike">
                <a:solidFill>
                  <a:schemeClr val="hlink"/>
                </a:solidFill>
                <a:latin typeface="Arial"/>
                <a:ea typeface="Arial"/>
                <a:cs typeface="Arial"/>
                <a:sym typeface="Arial"/>
                <a:hlinkClick r:id="rId5"/>
              </a:rPr>
              <a:t>https://as2.ftcdn.net/v2/jpg/02/89/03/97/1000_F_289039753_2yibJhwBzcACMNc3LfQqdfWBAgtuC685.jpg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90" name="Shape 90"/>
        <p:cNvGrpSpPr/>
        <p:nvPr/>
      </p:nvGrpSpPr>
      <p:grpSpPr>
        <a:xfrm>
          <a:off x="0" y="0"/>
          <a:ext cx="0" cy="0"/>
          <a:chOff x="0" y="0"/>
          <a:chExt cx="0" cy="0"/>
        </a:xfrm>
      </p:grpSpPr>
      <p:pic>
        <p:nvPicPr>
          <p:cNvPr descr="dental lab" id="91" name="Google Shape;91;p14"/>
          <p:cNvPicPr preferRelativeResize="0"/>
          <p:nvPr/>
        </p:nvPicPr>
        <p:blipFill rotWithShape="1">
          <a:blip r:embed="rId4">
            <a:alphaModFix/>
          </a:blip>
          <a:srcRect b="0" l="0" r="0" t="0"/>
          <a:stretch/>
        </p:blipFill>
        <p:spPr>
          <a:xfrm>
            <a:off x="0" y="0"/>
            <a:ext cx="8255259" cy="6858000"/>
          </a:xfrm>
          <a:prstGeom prst="rect">
            <a:avLst/>
          </a:prstGeom>
          <a:noFill/>
          <a:ln>
            <a:noFill/>
          </a:ln>
        </p:spPr>
      </p:pic>
      <p:sp>
        <p:nvSpPr>
          <p:cNvPr id="92" name="Google Shape;92;p14"/>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director técnico </a:t>
            </a:r>
            <a:endParaRPr b="0" i="0" sz="1400" u="none" cap="none" strike="noStrike">
              <a:solidFill>
                <a:schemeClr val="dk1"/>
              </a:solidFill>
              <a:latin typeface="Arial"/>
              <a:ea typeface="Arial"/>
              <a:cs typeface="Arial"/>
              <a:sym typeface="Arial"/>
            </a:endParaRPr>
          </a:p>
        </p:txBody>
      </p:sp>
      <p:sp>
        <p:nvSpPr>
          <p:cNvPr id="93" name="Google Shape;93;p14"/>
          <p:cNvSpPr txBox="1"/>
          <p:nvPr/>
        </p:nvSpPr>
        <p:spPr>
          <a:xfrm>
            <a:off x="0" y="5288340"/>
            <a:ext cx="7998667" cy="1569660"/>
          </a:xfrm>
          <a:prstGeom prst="rect">
            <a:avLst/>
          </a:prstGeom>
          <a:solidFill>
            <a:srgbClr val="58BBD8">
              <a:alpha val="73333"/>
            </a:srgbClr>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Director técnico:  </a:t>
            </a:r>
            <a:r>
              <a:rPr b="0" i="0" lang="es-ES" sz="1600" u="none" cap="none" strike="noStrike">
                <a:solidFill>
                  <a:srgbClr val="000000"/>
                </a:solidFill>
                <a:latin typeface="Arial"/>
                <a:ea typeface="Arial"/>
                <a:cs typeface="Arial"/>
                <a:sym typeface="Arial"/>
              </a:rPr>
              <a:t>debe prestar sus servicios con vocación de permanencia en el establecimiento, contar con diploma de tecnólogo en mecánica dental, o de técnico profesional en mecánica dental, o certificado de técnico laboral, otorgado por una institución de educación autorizada en el territorio nacional.</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94" name="Google Shape;94;p14"/>
          <p:cNvSpPr txBox="1"/>
          <p:nvPr/>
        </p:nvSpPr>
        <p:spPr>
          <a:xfrm>
            <a:off x="8269655" y="4308216"/>
            <a:ext cx="390794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Director técnico </a:t>
            </a:r>
            <a:r>
              <a:rPr b="0" i="0" lang="es-ES" sz="1400" u="sng" cap="none" strike="noStrike">
                <a:solidFill>
                  <a:schemeClr val="hlink"/>
                </a:solidFill>
                <a:latin typeface="Arial"/>
                <a:ea typeface="Arial"/>
                <a:cs typeface="Arial"/>
                <a:sym typeface="Arial"/>
                <a:hlinkClick r:id="rId5"/>
              </a:rPr>
              <a:t>https://as2.ftcdn.net/v2/jpg/00/97/87/47/1000_F_97874704_4TDBu4nbRMp56hARcRP0l3MLEWa4MkFG.jpg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98" name="Shape 98"/>
        <p:cNvGrpSpPr/>
        <p:nvPr/>
      </p:nvGrpSpPr>
      <p:grpSpPr>
        <a:xfrm>
          <a:off x="0" y="0"/>
          <a:ext cx="0" cy="0"/>
          <a:chOff x="0" y="0"/>
          <a:chExt cx="0" cy="0"/>
        </a:xfrm>
      </p:grpSpPr>
      <p:pic>
        <p:nvPicPr>
          <p:cNvPr descr="Dental prosthesis, dentures, prosthetics work. Prosthetics hands while working on the denture, false teeth, a study and a table with dental tools." id="99" name="Google Shape;99;p15"/>
          <p:cNvPicPr preferRelativeResize="0"/>
          <p:nvPr/>
        </p:nvPicPr>
        <p:blipFill rotWithShape="1">
          <a:blip r:embed="rId4">
            <a:alphaModFix/>
          </a:blip>
          <a:srcRect b="0" l="0" r="0" t="0"/>
          <a:stretch/>
        </p:blipFill>
        <p:spPr>
          <a:xfrm>
            <a:off x="0" y="0"/>
            <a:ext cx="8269655" cy="6858000"/>
          </a:xfrm>
          <a:prstGeom prst="rect">
            <a:avLst/>
          </a:prstGeom>
          <a:noFill/>
          <a:ln>
            <a:noFill/>
          </a:ln>
        </p:spPr>
      </p:pic>
      <p:sp>
        <p:nvSpPr>
          <p:cNvPr id="100" name="Google Shape;100;p15"/>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técnico </a:t>
            </a:r>
            <a:endParaRPr b="0" i="0" sz="1400" u="none" cap="none" strike="noStrike">
              <a:solidFill>
                <a:schemeClr val="dk1"/>
              </a:solidFill>
              <a:latin typeface="Arial"/>
              <a:ea typeface="Arial"/>
              <a:cs typeface="Arial"/>
              <a:sym typeface="Arial"/>
            </a:endParaRPr>
          </a:p>
        </p:txBody>
      </p:sp>
      <p:sp>
        <p:nvSpPr>
          <p:cNvPr id="101" name="Google Shape;101;p15"/>
          <p:cNvSpPr txBox="1"/>
          <p:nvPr/>
        </p:nvSpPr>
        <p:spPr>
          <a:xfrm>
            <a:off x="0" y="5288340"/>
            <a:ext cx="7998667" cy="830997"/>
          </a:xfrm>
          <a:prstGeom prst="rect">
            <a:avLst/>
          </a:prstGeom>
          <a:solidFill>
            <a:srgbClr val="0F498F"/>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lt1"/>
              </a:buClr>
              <a:buSzPts val="1600"/>
              <a:buFont typeface="Arial"/>
              <a:buNone/>
            </a:pPr>
            <a:r>
              <a:rPr b="1" i="0" lang="es-ES" sz="1600" u="none" cap="none" strike="noStrike">
                <a:solidFill>
                  <a:schemeClr val="lt1"/>
                </a:solidFill>
                <a:latin typeface="Arial"/>
                <a:ea typeface="Arial"/>
                <a:cs typeface="Arial"/>
                <a:sym typeface="Arial"/>
              </a:rPr>
              <a:t>Personal técnico:</a:t>
            </a:r>
            <a:r>
              <a:rPr b="0" i="0" lang="es-ES" sz="1600" u="none" cap="none" strike="noStrike">
                <a:solidFill>
                  <a:schemeClr val="lt1"/>
                </a:solidFill>
                <a:latin typeface="Arial"/>
                <a:ea typeface="Arial"/>
                <a:cs typeface="Arial"/>
                <a:sym typeface="Arial"/>
              </a:rPr>
              <a:t> participa en la fabricación del dispositivo médico, siguiendo procedimientos establecidos para el proceso de fabricación y bajo la supervisión del director técnico.</a:t>
            </a:r>
            <a:endParaRPr b="0" i="0" sz="1600" u="none" cap="none" strike="noStrike">
              <a:solidFill>
                <a:schemeClr val="lt1"/>
              </a:solidFill>
              <a:latin typeface="Arial"/>
              <a:ea typeface="Arial"/>
              <a:cs typeface="Arial"/>
              <a:sym typeface="Arial"/>
            </a:endParaRPr>
          </a:p>
        </p:txBody>
      </p:sp>
      <p:sp>
        <p:nvSpPr>
          <p:cNvPr id="102" name="Google Shape;102;p15"/>
          <p:cNvSpPr txBox="1"/>
          <p:nvPr/>
        </p:nvSpPr>
        <p:spPr>
          <a:xfrm>
            <a:off x="8269655" y="4308216"/>
            <a:ext cx="390794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técnico </a:t>
            </a:r>
            <a:r>
              <a:rPr b="0" i="0" lang="es-ES" sz="1400" u="sng" cap="none" strike="noStrike">
                <a:solidFill>
                  <a:schemeClr val="hlink"/>
                </a:solidFill>
                <a:latin typeface="Arial"/>
                <a:ea typeface="Arial"/>
                <a:cs typeface="Arial"/>
                <a:sym typeface="Arial"/>
                <a:hlinkClick r:id="rId5"/>
              </a:rPr>
              <a:t>https://as1.ftcdn.net/v2/jpg/01/16/69/32/1000_F_116693226_qgTBZCo3k0KulMjMJwquKTM3iBfmwDod.jpg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06" name="Shape 106"/>
        <p:cNvGrpSpPr/>
        <p:nvPr/>
      </p:nvGrpSpPr>
      <p:grpSpPr>
        <a:xfrm>
          <a:off x="0" y="0"/>
          <a:ext cx="0" cy="0"/>
          <a:chOff x="0" y="0"/>
          <a:chExt cx="0" cy="0"/>
        </a:xfrm>
      </p:grpSpPr>
      <p:pic>
        <p:nvPicPr>
          <p:cNvPr descr="Two female doctors working at reception desk" id="107" name="Google Shape;107;p16"/>
          <p:cNvPicPr preferRelativeResize="0"/>
          <p:nvPr/>
        </p:nvPicPr>
        <p:blipFill rotWithShape="1">
          <a:blip r:embed="rId4">
            <a:alphaModFix amt="78000"/>
          </a:blip>
          <a:srcRect b="0" l="0" r="0" t="0"/>
          <a:stretch/>
        </p:blipFill>
        <p:spPr>
          <a:xfrm>
            <a:off x="0" y="0"/>
            <a:ext cx="8255259" cy="6858000"/>
          </a:xfrm>
          <a:prstGeom prst="rect">
            <a:avLst/>
          </a:prstGeom>
          <a:noFill/>
          <a:ln>
            <a:noFill/>
          </a:ln>
        </p:spPr>
      </p:pic>
      <p:sp>
        <p:nvSpPr>
          <p:cNvPr id="108" name="Google Shape;108;p16"/>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recepción </a:t>
            </a:r>
            <a:endParaRPr b="0" i="0" sz="1400" u="none" cap="none" strike="noStrike">
              <a:solidFill>
                <a:schemeClr val="dk1"/>
              </a:solidFill>
              <a:latin typeface="Arial"/>
              <a:ea typeface="Arial"/>
              <a:cs typeface="Arial"/>
              <a:sym typeface="Arial"/>
            </a:endParaRPr>
          </a:p>
        </p:txBody>
      </p:sp>
      <p:sp>
        <p:nvSpPr>
          <p:cNvPr id="109" name="Google Shape;109;p16"/>
          <p:cNvSpPr txBox="1"/>
          <p:nvPr/>
        </p:nvSpPr>
        <p:spPr>
          <a:xfrm>
            <a:off x="149290" y="193626"/>
            <a:ext cx="6097554" cy="1077218"/>
          </a:xfrm>
          <a:prstGeom prst="rect">
            <a:avLst/>
          </a:prstGeom>
          <a:solidFill>
            <a:srgbClr val="CA9867">
              <a:alpha val="36470"/>
            </a:srgbClr>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1" i="0" lang="es-ES" sz="1600" u="none" cap="none" strike="noStrike">
                <a:solidFill>
                  <a:srgbClr val="000000"/>
                </a:solidFill>
                <a:latin typeface="Arial"/>
                <a:ea typeface="Arial"/>
                <a:cs typeface="Arial"/>
                <a:sym typeface="Arial"/>
              </a:rPr>
              <a:t>Área de recepción: </a:t>
            </a:r>
            <a:r>
              <a:rPr b="0" i="0" lang="es-ES" sz="1600" u="none" cap="none" strike="noStrike">
                <a:solidFill>
                  <a:srgbClr val="000000"/>
                </a:solidFill>
                <a:latin typeface="Arial"/>
                <a:ea typeface="Arial"/>
                <a:cs typeface="Arial"/>
                <a:sym typeface="Arial"/>
              </a:rPr>
              <a:t>es el área donde se reciben los trabajos, impresiones, modelos, pruebas de prótesis, etc. Sus trabajadores deben atenerse a las medidas generales de prevención de infecciones. Deben usar guantes, gafas, mascarillas.</a:t>
            </a:r>
            <a:endParaRPr b="0" i="0" sz="1600" u="none" cap="none" strike="noStrike">
              <a:solidFill>
                <a:srgbClr val="000000"/>
              </a:solidFill>
              <a:latin typeface="Arial"/>
              <a:ea typeface="Arial"/>
              <a:cs typeface="Arial"/>
              <a:sym typeface="Arial"/>
            </a:endParaRPr>
          </a:p>
        </p:txBody>
      </p:sp>
      <p:sp>
        <p:nvSpPr>
          <p:cNvPr id="110" name="Google Shape;110;p16"/>
          <p:cNvSpPr txBox="1"/>
          <p:nvPr/>
        </p:nvSpPr>
        <p:spPr>
          <a:xfrm>
            <a:off x="8255259" y="4578039"/>
            <a:ext cx="2869621"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Recepción </a:t>
            </a:r>
            <a:r>
              <a:rPr b="0" i="0" lang="es-ES" sz="1400" u="sng" cap="none" strike="noStrike">
                <a:solidFill>
                  <a:schemeClr val="hlink"/>
                </a:solidFill>
                <a:latin typeface="Arial"/>
                <a:ea typeface="Arial"/>
                <a:cs typeface="Arial"/>
                <a:sym typeface="Arial"/>
                <a:hlinkClick r:id="rId5"/>
              </a:rPr>
              <a:t>https://as1.ftcdn.net/v2/jpg/05/02/70/60/1000_F_502706092_dROgdtm0KJ6vutUpOFIi4TmQAG1L0n3b.jpg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14" name="Shape 114"/>
        <p:cNvGrpSpPr/>
        <p:nvPr/>
      </p:nvGrpSpPr>
      <p:grpSpPr>
        <a:xfrm>
          <a:off x="0" y="0"/>
          <a:ext cx="0" cy="0"/>
          <a:chOff x="0" y="0"/>
          <a:chExt cx="0" cy="0"/>
        </a:xfrm>
      </p:grpSpPr>
      <p:pic>
        <p:nvPicPr>
          <p:cNvPr descr="Cleaning blue retainer soaking in a fresh water mixed with vinegar on a white table. Healthcare concept" id="115" name="Google Shape;115;p17"/>
          <p:cNvPicPr preferRelativeResize="0"/>
          <p:nvPr/>
        </p:nvPicPr>
        <p:blipFill rotWithShape="1">
          <a:blip r:embed="rId4">
            <a:alphaModFix/>
          </a:blip>
          <a:srcRect b="0" l="0" r="0" t="0"/>
          <a:stretch/>
        </p:blipFill>
        <p:spPr>
          <a:xfrm>
            <a:off x="0" y="0"/>
            <a:ext cx="8255259" cy="6858000"/>
          </a:xfrm>
          <a:prstGeom prst="rect">
            <a:avLst/>
          </a:prstGeom>
          <a:solidFill>
            <a:srgbClr val="1790CA"/>
          </a:solidFill>
          <a:ln>
            <a:noFill/>
          </a:ln>
        </p:spPr>
      </p:pic>
      <p:sp>
        <p:nvSpPr>
          <p:cNvPr id="116" name="Google Shape;116;p17"/>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desinfección </a:t>
            </a:r>
            <a:endParaRPr b="0" i="0" sz="1400" u="none" cap="none" strike="noStrike">
              <a:solidFill>
                <a:schemeClr val="dk1"/>
              </a:solidFill>
              <a:latin typeface="Arial"/>
              <a:ea typeface="Arial"/>
              <a:cs typeface="Arial"/>
              <a:sym typeface="Arial"/>
            </a:endParaRPr>
          </a:p>
        </p:txBody>
      </p:sp>
      <p:sp>
        <p:nvSpPr>
          <p:cNvPr id="117" name="Google Shape;117;p17"/>
          <p:cNvSpPr txBox="1"/>
          <p:nvPr/>
        </p:nvSpPr>
        <p:spPr>
          <a:xfrm>
            <a:off x="482858" y="5176879"/>
            <a:ext cx="4845000" cy="1600800"/>
          </a:xfrm>
          <a:prstGeom prst="rect">
            <a:avLst/>
          </a:prstGeom>
          <a:solidFill>
            <a:srgbClr val="1790CA">
              <a:alpha val="62352"/>
            </a:srgbClr>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Área de desinfección: </a:t>
            </a:r>
            <a:r>
              <a:rPr b="0" i="0" lang="es-ES" sz="1400" u="none" cap="none" strike="noStrike">
                <a:solidFill>
                  <a:srgbClr val="000000"/>
                </a:solidFill>
                <a:latin typeface="Arial"/>
                <a:ea typeface="Arial"/>
                <a:cs typeface="Arial"/>
                <a:sym typeface="Arial"/>
              </a:rPr>
              <a:t>en esta zona se esterilizan los trabajos recibidos si no lo están. Las superficies de trabajo se limpiarán sistemáticamente con una solución de hipoclorito sódico y lejía doméstica para eliminar restos orgánicos.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txBox="1"/>
          <p:nvPr/>
        </p:nvSpPr>
        <p:spPr>
          <a:xfrm>
            <a:off x="8377528" y="4345882"/>
            <a:ext cx="3692201"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s-ES" sz="1200" u="none" cap="none" strike="noStrike">
                <a:solidFill>
                  <a:srgbClr val="000000"/>
                </a:solidFill>
                <a:latin typeface="Arial"/>
                <a:ea typeface="Arial"/>
                <a:cs typeface="Arial"/>
                <a:sym typeface="Arial"/>
              </a:rPr>
              <a:t>Retenedor </a:t>
            </a:r>
            <a:r>
              <a:rPr b="0" i="0" lang="es-ES" sz="1200" u="sng" cap="none" strike="noStrike">
                <a:solidFill>
                  <a:schemeClr val="hlink"/>
                </a:solidFill>
                <a:latin typeface="Arial"/>
                <a:ea typeface="Arial"/>
                <a:cs typeface="Arial"/>
                <a:sym typeface="Arial"/>
                <a:hlinkClick r:id="rId5"/>
              </a:rPr>
              <a:t>https://as2.ftcdn.net/v2/jpg/03/42/24/53/1000_F_342245325_xB5rlabFIDGohhabkhEPDA6A9bhvMHK9.jpg</a:t>
            </a:r>
            <a:r>
              <a:rPr b="0" i="0" lang="es-ES"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22" name="Shape 122"/>
        <p:cNvGrpSpPr/>
        <p:nvPr/>
      </p:nvGrpSpPr>
      <p:grpSpPr>
        <a:xfrm>
          <a:off x="0" y="0"/>
          <a:ext cx="0" cy="0"/>
          <a:chOff x="0" y="0"/>
          <a:chExt cx="0" cy="0"/>
        </a:xfrm>
      </p:grpSpPr>
      <p:pic>
        <p:nvPicPr>
          <p:cNvPr descr="Oral Retainer in Teeth Mold" id="123" name="Google Shape;123;p18"/>
          <p:cNvPicPr preferRelativeResize="0"/>
          <p:nvPr/>
        </p:nvPicPr>
        <p:blipFill rotWithShape="1">
          <a:blip r:embed="rId4">
            <a:alphaModFix/>
          </a:blip>
          <a:srcRect b="0" l="0" r="0" t="0"/>
          <a:stretch/>
        </p:blipFill>
        <p:spPr>
          <a:xfrm>
            <a:off x="0" y="0"/>
            <a:ext cx="8255259" cy="6858000"/>
          </a:xfrm>
          <a:prstGeom prst="rect">
            <a:avLst/>
          </a:prstGeom>
          <a:noFill/>
          <a:ln>
            <a:noFill/>
          </a:ln>
        </p:spPr>
      </p:pic>
      <p:sp>
        <p:nvSpPr>
          <p:cNvPr id="124" name="Google Shape;124;p18"/>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fabricación </a:t>
            </a:r>
            <a:endParaRPr b="0" i="0" sz="1400" u="none" cap="none" strike="noStrike">
              <a:solidFill>
                <a:schemeClr val="dk1"/>
              </a:solidFill>
              <a:latin typeface="Arial"/>
              <a:ea typeface="Arial"/>
              <a:cs typeface="Arial"/>
              <a:sym typeface="Arial"/>
            </a:endParaRPr>
          </a:p>
        </p:txBody>
      </p:sp>
      <p:sp>
        <p:nvSpPr>
          <p:cNvPr id="125" name="Google Shape;125;p18"/>
          <p:cNvSpPr txBox="1"/>
          <p:nvPr/>
        </p:nvSpPr>
        <p:spPr>
          <a:xfrm>
            <a:off x="4012164" y="0"/>
            <a:ext cx="4243096" cy="1600438"/>
          </a:xfrm>
          <a:prstGeom prst="rect">
            <a:avLst/>
          </a:prstGeom>
          <a:solidFill>
            <a:srgbClr val="40404C">
              <a:alpha val="44313"/>
            </a:srgbClr>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a:p>
            <a:pPr indent="0" lvl="0" marL="0" marR="0" rtl="0" algn="just">
              <a:lnSpc>
                <a:spcPct val="100000"/>
              </a:lnSpc>
              <a:spcBef>
                <a:spcPts val="0"/>
              </a:spcBef>
              <a:spcAft>
                <a:spcPts val="0"/>
              </a:spcAft>
              <a:buClr>
                <a:schemeClr val="lt1"/>
              </a:buClr>
              <a:buSzPts val="1400"/>
              <a:buFont typeface="Arial"/>
              <a:buNone/>
            </a:pPr>
            <a:r>
              <a:rPr b="1" i="0" lang="es-ES" sz="1400" u="none" cap="none" strike="noStrike">
                <a:solidFill>
                  <a:schemeClr val="lt1"/>
                </a:solidFill>
                <a:latin typeface="Arial"/>
                <a:ea typeface="Arial"/>
                <a:cs typeface="Arial"/>
                <a:sym typeface="Arial"/>
              </a:rPr>
              <a:t>Zona de fabricación: </a:t>
            </a:r>
            <a:r>
              <a:rPr b="0" i="0" lang="es-ES" sz="1400" u="none" cap="none" strike="noStrike">
                <a:solidFill>
                  <a:schemeClr val="lt1"/>
                </a:solidFill>
                <a:latin typeface="Arial"/>
                <a:ea typeface="Arial"/>
                <a:cs typeface="Arial"/>
                <a:sym typeface="Arial"/>
              </a:rPr>
              <a:t>contará con el mobiliario adecuado al trabajo que se va a desarrollar; con los puntos de luz adecuados al número de puestos de trabajo; y con el sistema de aspiración para aquellas fases de elaboración que lo requieran.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6" name="Google Shape;126;p18"/>
          <p:cNvSpPr txBox="1"/>
          <p:nvPr/>
        </p:nvSpPr>
        <p:spPr>
          <a:xfrm>
            <a:off x="8255259" y="4335430"/>
            <a:ext cx="3034926"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Fabricación retenedor </a:t>
            </a:r>
            <a:r>
              <a:rPr b="0" i="0" lang="es-ES" sz="1400" u="sng" cap="none" strike="noStrike">
                <a:solidFill>
                  <a:schemeClr val="hlink"/>
                </a:solidFill>
                <a:latin typeface="Arial"/>
                <a:ea typeface="Arial"/>
                <a:cs typeface="Arial"/>
                <a:sym typeface="Arial"/>
                <a:hlinkClick r:id="rId5"/>
              </a:rPr>
              <a:t>https://as2.ftcdn.net/v2/jpg/04/20/56/55/1000_F_420565599_OPA0zqcqHWTyNs3bHVnMbLOsNTlyxT9C.jpg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0" name="Shape 130"/>
        <p:cNvGrpSpPr/>
        <p:nvPr/>
      </p:nvGrpSpPr>
      <p:grpSpPr>
        <a:xfrm>
          <a:off x="0" y="0"/>
          <a:ext cx="0" cy="0"/>
          <a:chOff x="0" y="0"/>
          <a:chExt cx="0" cy="0"/>
        </a:xfrm>
      </p:grpSpPr>
      <p:pic>
        <p:nvPicPr>
          <p:cNvPr descr="3D scanner and PC in the process of creating dentures" id="131" name="Google Shape;131;p19"/>
          <p:cNvPicPr preferRelativeResize="0"/>
          <p:nvPr/>
        </p:nvPicPr>
        <p:blipFill rotWithShape="1">
          <a:blip r:embed="rId4">
            <a:alphaModFix/>
          </a:blip>
          <a:srcRect b="0" l="0" r="0" t="0"/>
          <a:stretch/>
        </p:blipFill>
        <p:spPr>
          <a:xfrm>
            <a:off x="0" y="0"/>
            <a:ext cx="8255259" cy="6858000"/>
          </a:xfrm>
          <a:prstGeom prst="rect">
            <a:avLst/>
          </a:prstGeom>
          <a:noFill/>
          <a:ln>
            <a:noFill/>
          </a:ln>
        </p:spPr>
      </p:pic>
      <p:sp>
        <p:nvSpPr>
          <p:cNvPr id="132" name="Google Shape;132;p19"/>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zona yeso </a:t>
            </a:r>
            <a:endParaRPr b="0" i="0" sz="1400" u="none" cap="none" strike="noStrike">
              <a:solidFill>
                <a:schemeClr val="dk1"/>
              </a:solidFill>
              <a:latin typeface="Arial"/>
              <a:ea typeface="Arial"/>
              <a:cs typeface="Arial"/>
              <a:sym typeface="Arial"/>
            </a:endParaRPr>
          </a:p>
        </p:txBody>
      </p:sp>
      <p:sp>
        <p:nvSpPr>
          <p:cNvPr id="133" name="Google Shape;133;p19"/>
          <p:cNvSpPr txBox="1"/>
          <p:nvPr/>
        </p:nvSpPr>
        <p:spPr>
          <a:xfrm>
            <a:off x="1" y="5557821"/>
            <a:ext cx="8255258" cy="1200329"/>
          </a:xfrm>
          <a:prstGeom prst="rect">
            <a:avLst/>
          </a:prstGeom>
          <a:solidFill>
            <a:srgbClr val="C8D3D9">
              <a:alpha val="72549"/>
            </a:srgbClr>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es-ES" sz="1800" u="none" cap="none" strike="noStrike">
                <a:solidFill>
                  <a:srgbClr val="000000"/>
                </a:solidFill>
                <a:latin typeface="Arial"/>
                <a:ea typeface="Arial"/>
                <a:cs typeface="Arial"/>
                <a:sym typeface="Arial"/>
              </a:rPr>
              <a:t>Área de yesos: </a:t>
            </a:r>
            <a:r>
              <a:rPr b="0" i="0" lang="es-ES" sz="1800" u="none" cap="none" strike="noStrike">
                <a:solidFill>
                  <a:srgbClr val="000000"/>
                </a:solidFill>
                <a:latin typeface="Arial"/>
                <a:ea typeface="Arial"/>
                <a:cs typeface="Arial"/>
                <a:sym typeface="Arial"/>
              </a:rPr>
              <a:t>es el área donde se trabajó el modelo de estudio de ortodoncia definitiva. Se realiza el vaciado de los modelos con yeso, preparación de los modelos para su posterior montaje en articulador, duplicación de los mismos, enmuflado, entre otros. </a:t>
            </a:r>
            <a:endParaRPr b="0" i="0" sz="1800" u="none" cap="none" strike="noStrike">
              <a:solidFill>
                <a:srgbClr val="000000"/>
              </a:solidFill>
              <a:latin typeface="Arial"/>
              <a:ea typeface="Arial"/>
              <a:cs typeface="Arial"/>
              <a:sym typeface="Arial"/>
            </a:endParaRPr>
          </a:p>
        </p:txBody>
      </p:sp>
      <p:sp>
        <p:nvSpPr>
          <p:cNvPr id="134" name="Google Shape;134;p19"/>
          <p:cNvSpPr txBox="1"/>
          <p:nvPr/>
        </p:nvSpPr>
        <p:spPr>
          <a:xfrm>
            <a:off x="8332237" y="4362595"/>
            <a:ext cx="2189778"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Yeso </a:t>
            </a:r>
            <a:r>
              <a:rPr b="0" i="0" lang="es-ES" sz="1400" u="sng" cap="none" strike="noStrike">
                <a:solidFill>
                  <a:schemeClr val="hlink"/>
                </a:solidFill>
                <a:latin typeface="Arial"/>
                <a:ea typeface="Arial"/>
                <a:cs typeface="Arial"/>
                <a:sym typeface="Arial"/>
                <a:hlinkClick r:id="rId5"/>
              </a:rPr>
              <a:t>https://as1.ftcdn.net/v2/jpg/02/90/30/88/1000_F_290308881_nMSbEMlbBEZhi9FCMJfYJJSXK7WjfqBJ.jpg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38" name="Shape 138"/>
        <p:cNvGrpSpPr/>
        <p:nvPr/>
      </p:nvGrpSpPr>
      <p:grpSpPr>
        <a:xfrm>
          <a:off x="0" y="0"/>
          <a:ext cx="0" cy="0"/>
          <a:chOff x="0" y="0"/>
          <a:chExt cx="0" cy="0"/>
        </a:xfrm>
      </p:grpSpPr>
      <p:pic>
        <p:nvPicPr>
          <p:cNvPr descr="Female dental technician using a sandblasting machine" id="139" name="Google Shape;139;p20"/>
          <p:cNvPicPr preferRelativeResize="0"/>
          <p:nvPr/>
        </p:nvPicPr>
        <p:blipFill rotWithShape="1">
          <a:blip r:embed="rId4">
            <a:alphaModFix/>
          </a:blip>
          <a:srcRect b="0" l="0" r="0" t="0"/>
          <a:stretch/>
        </p:blipFill>
        <p:spPr>
          <a:xfrm>
            <a:off x="0" y="0"/>
            <a:ext cx="8255259" cy="6858000"/>
          </a:xfrm>
          <a:prstGeom prst="rect">
            <a:avLst/>
          </a:prstGeom>
          <a:noFill/>
          <a:ln>
            <a:noFill/>
          </a:ln>
        </p:spPr>
      </p:pic>
      <p:sp>
        <p:nvSpPr>
          <p:cNvPr id="140" name="Google Shape;140;p20"/>
          <p:cNvSpPr txBox="1"/>
          <p:nvPr/>
        </p:nvSpPr>
        <p:spPr>
          <a:xfrm>
            <a:off x="8255259" y="1110410"/>
            <a:ext cx="393674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50"/>
              <a:buFont typeface="Arial"/>
              <a:buNone/>
            </a:pPr>
            <a:r>
              <a:rPr b="0" i="0" lang="es-ES" sz="1400" u="none" cap="none" strike="noStrike">
                <a:solidFill>
                  <a:schemeClr val="dk1"/>
                </a:solidFill>
                <a:latin typeface="Arial"/>
                <a:ea typeface="Arial"/>
                <a:cs typeface="Arial"/>
                <a:sym typeface="Arial"/>
              </a:rPr>
              <a:t>Equipo de producción, se sugiere colocar textos e imágenes similares arenador </a:t>
            </a:r>
            <a:endParaRPr b="0" i="0" sz="1400" u="none" cap="none" strike="noStrike">
              <a:solidFill>
                <a:schemeClr val="dk1"/>
              </a:solidFill>
              <a:latin typeface="Arial"/>
              <a:ea typeface="Arial"/>
              <a:cs typeface="Arial"/>
              <a:sym typeface="Arial"/>
            </a:endParaRPr>
          </a:p>
        </p:txBody>
      </p:sp>
      <p:sp>
        <p:nvSpPr>
          <p:cNvPr id="141" name="Google Shape;141;p20"/>
          <p:cNvSpPr txBox="1"/>
          <p:nvPr/>
        </p:nvSpPr>
        <p:spPr>
          <a:xfrm>
            <a:off x="4758612" y="5042118"/>
            <a:ext cx="3496647" cy="1815882"/>
          </a:xfrm>
          <a:prstGeom prst="rect">
            <a:avLst/>
          </a:prstGeom>
          <a:solidFill>
            <a:srgbClr val="BFA79B">
              <a:alpha val="73333"/>
            </a:srgbClr>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1" i="0" lang="es-ES" sz="1400" u="none" cap="none" strike="noStrike">
                <a:solidFill>
                  <a:srgbClr val="000000"/>
                </a:solidFill>
                <a:latin typeface="Arial"/>
                <a:ea typeface="Arial"/>
                <a:cs typeface="Arial"/>
                <a:sym typeface="Arial"/>
              </a:rPr>
              <a:t>Área de fundición y arenado: </a:t>
            </a:r>
            <a:r>
              <a:rPr b="0" i="0" lang="es-ES" sz="1400" u="none" cap="none" strike="noStrike">
                <a:solidFill>
                  <a:srgbClr val="000000"/>
                </a:solidFill>
                <a:latin typeface="Arial"/>
                <a:ea typeface="Arial"/>
                <a:cs typeface="Arial"/>
                <a:sym typeface="Arial"/>
              </a:rPr>
              <a:t>este es un espacio con un condicionamiento especial para fundir metal, utilizar centrifugas, sopletes de gas-aire, de oxiacetileno. Después de obtenido el metal, se procede al arenado que es una técnica de aire a presión con arena, para dejar las prótesis libre de residuos.</a:t>
            </a:r>
            <a:endParaRPr b="0" i="0" sz="1400" u="none" cap="none" strike="noStrike">
              <a:solidFill>
                <a:srgbClr val="000000"/>
              </a:solidFill>
              <a:latin typeface="Arial"/>
              <a:ea typeface="Arial"/>
              <a:cs typeface="Arial"/>
              <a:sym typeface="Arial"/>
            </a:endParaRPr>
          </a:p>
        </p:txBody>
      </p:sp>
      <p:sp>
        <p:nvSpPr>
          <p:cNvPr id="142" name="Google Shape;142;p20"/>
          <p:cNvSpPr txBox="1"/>
          <p:nvPr/>
        </p:nvSpPr>
        <p:spPr>
          <a:xfrm>
            <a:off x="8255259" y="4457342"/>
            <a:ext cx="282497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ES" sz="1400" u="none" cap="none" strike="noStrike">
                <a:solidFill>
                  <a:srgbClr val="000000"/>
                </a:solidFill>
                <a:latin typeface="Arial"/>
                <a:ea typeface="Arial"/>
                <a:cs typeface="Arial"/>
                <a:sym typeface="Arial"/>
              </a:rPr>
              <a:t>Arenado </a:t>
            </a:r>
            <a:r>
              <a:rPr b="0" i="0" lang="es-ES" sz="1400" u="sng" cap="none" strike="noStrike">
                <a:solidFill>
                  <a:schemeClr val="hlink"/>
                </a:solidFill>
                <a:latin typeface="Arial"/>
                <a:ea typeface="Arial"/>
                <a:cs typeface="Arial"/>
                <a:sym typeface="Arial"/>
                <a:hlinkClick r:id="rId5"/>
              </a:rPr>
              <a:t>https://as1.ftcdn.net/v2/jpg/01/51/20/84/1000_F_151208498_ol0Nyj5fiTSfxXKFKSeIkrkuAwJLOCc3.jpg</a:t>
            </a:r>
            <a:r>
              <a:rPr b="0" i="0" lang="es-E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