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hyperlink" Target="https://as2.ftcdn.net/v2/jpg/05/01/47/13/1000_F_501471310_fqifhMRjCBEVybEX9LFfbqMbw88Fuy7y.jpg" TargetMode="External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128112" y="19912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CF05_6_Manual de calidad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8255259" y="1110410"/>
            <a:ext cx="39367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realizar infografía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graphic template with icons and 8 options or steps" id="84" name="Google Shape;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82552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5803004" y="0"/>
            <a:ext cx="2452255" cy="938719"/>
          </a:xfrm>
          <a:prstGeom prst="rect">
            <a:avLst/>
          </a:prstGeom>
          <a:solidFill>
            <a:srgbClr val="8AE42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y alcance: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se trata de una especie de preámbulo o introducción del documento. En este se presenta el trabajo y se relaciona con la norma.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803000" y="5167937"/>
            <a:ext cx="2452256" cy="784830"/>
          </a:xfrm>
          <a:prstGeom prst="rect">
            <a:avLst/>
          </a:prstGeom>
          <a:solidFill>
            <a:srgbClr val="9600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s-E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Descripción del sistema: se dirige a </a:t>
            </a:r>
            <a:r>
              <a:rPr b="0" i="0" lang="es-E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 uno de los métodos que emplea la organización para satisfacer sus necesidades en el área de gestión de calidad.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803000" y="4356978"/>
            <a:ext cx="2452256" cy="830997"/>
          </a:xfrm>
          <a:prstGeom prst="rect">
            <a:avLst/>
          </a:prstGeom>
          <a:solidFill>
            <a:srgbClr val="5E1ED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Referencias: </a:t>
            </a: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relación con otros textos o manuales que hayan servido como marco al manual.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803000" y="3434586"/>
            <a:ext cx="2452256" cy="900246"/>
          </a:xfrm>
          <a:prstGeom prst="rect">
            <a:avLst/>
          </a:prstGeom>
          <a:solidFill>
            <a:srgbClr val="006AE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1" i="0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Estructura:</a:t>
            </a:r>
            <a:r>
              <a:rPr b="0" i="0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desarrollo del organigrama de la empresa en relación con el área de calidad. Podrá incluir recursos visuales que ayuden al entendimiento.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803004" y="938719"/>
            <a:ext cx="2452254" cy="861774"/>
          </a:xfrm>
          <a:prstGeom prst="rect">
            <a:avLst/>
          </a:prstGeom>
          <a:solidFill>
            <a:srgbClr val="00DB5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de contenido:</a:t>
            </a: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recoge las secciones que integran el documento, así como todo aquello que la empresa considere necesario para avalar su gestión de calidad.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803005" y="1800493"/>
            <a:ext cx="2452253" cy="769441"/>
          </a:xfrm>
          <a:prstGeom prst="rect">
            <a:avLst/>
          </a:prstGeom>
          <a:solidFill>
            <a:srgbClr val="00D7D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Documentos: 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 aquella documentación que acredite la certificación con los entes gubernamentales. 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803003" y="2598003"/>
            <a:ext cx="2452253" cy="830997"/>
          </a:xfrm>
          <a:prstGeom prst="rect">
            <a:avLst/>
          </a:prstGeom>
          <a:solidFill>
            <a:srgbClr val="0190D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Política y objetivos: 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recogerán en este punto, aunque sin proporcionar demasiados detalles.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803000" y="5946672"/>
            <a:ext cx="2452256" cy="1061829"/>
          </a:xfrm>
          <a:prstGeom prst="rect">
            <a:avLst/>
          </a:prstGeom>
          <a:solidFill>
            <a:srgbClr val="D900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1" i="0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Anexos: </a:t>
            </a:r>
            <a:r>
              <a:rPr b="0" i="0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cualquier texto, informe, valoración o diagrama que sirva de apoyo al tema central. Habrá que tener en cuenta que este tiene dos receptores: los auditores y los clientes.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331002" y="4334832"/>
            <a:ext cx="35360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Infografia </a:t>
            </a: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https://as2.ftcdn.net/v2/jpg/05/01/47/13/1000_F_501471310_fqifhMRjCBEVybEX9LFfbqMbw88Fuy7y.jpg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148791" y="1633629"/>
            <a:ext cx="3574472" cy="3166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51" y="469359"/>
            <a:ext cx="3650215" cy="50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1406256" y="2259106"/>
            <a:ext cx="1001485" cy="961571"/>
          </a:xfrm>
          <a:prstGeom prst="rect">
            <a:avLst/>
          </a:prstGeom>
          <a:solidFill>
            <a:srgbClr val="B6BEC7"/>
          </a:solidFill>
          <a:ln cap="flat" cmpd="sng" w="25400">
            <a:solidFill>
              <a:srgbClr val="B6BE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de calidad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