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>
        <p:scale>
          <a:sx n="69" d="100"/>
          <a:sy n="69" d="100"/>
        </p:scale>
        <p:origin x="65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53E51-786C-41A4-90CC-EC50F1B1B4F2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CF9E37C9-4ACB-48BC-8C0E-050D10B2CD69}">
      <dgm:prSet custT="1"/>
      <dgm:spPr/>
      <dgm:t>
        <a:bodyPr/>
        <a:lstStyle/>
        <a:p>
          <a:r>
            <a:rPr lang="es-MX" sz="1600" dirty="0"/>
            <a:t>Manejo contable del efectivo y sus equivalentes según normas internacionales</a:t>
          </a:r>
        </a:p>
      </dgm:t>
    </dgm:pt>
    <dgm:pt modelId="{DC100E3B-6179-4680-93D0-9CE21D067695}" type="parTrans" cxnId="{5EA9C22C-A192-4105-A62C-255CDEB9ADB7}">
      <dgm:prSet/>
      <dgm:spPr/>
      <dgm:t>
        <a:bodyPr/>
        <a:lstStyle/>
        <a:p>
          <a:endParaRPr lang="es-MX"/>
        </a:p>
      </dgm:t>
    </dgm:pt>
    <dgm:pt modelId="{407C5756-09CF-433C-A1CF-64AA4C4D2FCC}" type="sibTrans" cxnId="{5EA9C22C-A192-4105-A62C-255CDEB9ADB7}">
      <dgm:prSet/>
      <dgm:spPr/>
      <dgm:t>
        <a:bodyPr/>
        <a:lstStyle/>
        <a:p>
          <a:endParaRPr lang="es-MX"/>
        </a:p>
      </dgm:t>
    </dgm:pt>
    <dgm:pt modelId="{5F2047DF-B1B0-4825-886E-2999A2B21B1F}">
      <dgm:prSet/>
      <dgm:spPr/>
      <dgm:t>
        <a:bodyPr/>
        <a:lstStyle/>
        <a:p>
          <a:r>
            <a:rPr lang="es-MX" b="1" dirty="0"/>
            <a:t>Efectivo y equivalentes al efectivo</a:t>
          </a:r>
          <a:endParaRPr lang="es-MX" dirty="0"/>
        </a:p>
      </dgm:t>
    </dgm:pt>
    <dgm:pt modelId="{F9326282-B214-41F6-9C98-2CBDD6649F62}" type="parTrans" cxnId="{C99440F0-535A-4974-A2D4-5DF0511269BB}">
      <dgm:prSet/>
      <dgm:spPr/>
      <dgm:t>
        <a:bodyPr/>
        <a:lstStyle/>
        <a:p>
          <a:endParaRPr lang="es-MX"/>
        </a:p>
      </dgm:t>
    </dgm:pt>
    <dgm:pt modelId="{D0E307D6-7D2D-45B5-B415-87A2B90D8BA6}" type="sibTrans" cxnId="{C99440F0-535A-4974-A2D4-5DF0511269BB}">
      <dgm:prSet/>
      <dgm:spPr/>
      <dgm:t>
        <a:bodyPr/>
        <a:lstStyle/>
        <a:p>
          <a:endParaRPr lang="es-MX"/>
        </a:p>
      </dgm:t>
    </dgm:pt>
    <dgm:pt modelId="{793D99E5-5A21-422A-BC48-070E2ED32DD8}">
      <dgm:prSet/>
      <dgm:spPr/>
      <dgm:t>
        <a:bodyPr/>
        <a:lstStyle/>
        <a:p>
          <a:r>
            <a:rPr lang="es-MX" b="1" dirty="0"/>
            <a:t>Política contable</a:t>
          </a:r>
          <a:endParaRPr lang="es-MX" dirty="0"/>
        </a:p>
      </dgm:t>
    </dgm:pt>
    <dgm:pt modelId="{7A1E0229-46E3-48D3-B6B9-30EC590CA0F0}" type="parTrans" cxnId="{A206B4A0-D451-4284-8857-8268B7373B78}">
      <dgm:prSet/>
      <dgm:spPr/>
      <dgm:t>
        <a:bodyPr/>
        <a:lstStyle/>
        <a:p>
          <a:endParaRPr lang="es-MX"/>
        </a:p>
      </dgm:t>
    </dgm:pt>
    <dgm:pt modelId="{838DCBEA-EEA6-4CD3-9D88-9F7B36C5B09F}" type="sibTrans" cxnId="{A206B4A0-D451-4284-8857-8268B7373B78}">
      <dgm:prSet/>
      <dgm:spPr/>
      <dgm:t>
        <a:bodyPr/>
        <a:lstStyle/>
        <a:p>
          <a:endParaRPr lang="es-MX"/>
        </a:p>
      </dgm:t>
    </dgm:pt>
    <dgm:pt modelId="{93A39744-F1BB-4457-9064-36BE594C6A35}">
      <dgm:prSet/>
      <dgm:spPr/>
      <dgm:t>
        <a:bodyPr/>
        <a:lstStyle/>
        <a:p>
          <a:r>
            <a:rPr lang="es-MX" b="1" dirty="0"/>
            <a:t>Reconocimiento, medición, presentación y revelación</a:t>
          </a:r>
          <a:endParaRPr lang="es-MX" dirty="0"/>
        </a:p>
      </dgm:t>
    </dgm:pt>
    <dgm:pt modelId="{85CC71B8-F9BC-4CF9-AE1E-66AF3FD4C8C3}" type="parTrans" cxnId="{A65282B8-8869-4B27-81D5-63BE397DC904}">
      <dgm:prSet/>
      <dgm:spPr/>
      <dgm:t>
        <a:bodyPr/>
        <a:lstStyle/>
        <a:p>
          <a:endParaRPr lang="es-MX"/>
        </a:p>
      </dgm:t>
    </dgm:pt>
    <dgm:pt modelId="{D2CB4210-24D2-43A3-AF79-56651063C74A}" type="sibTrans" cxnId="{A65282B8-8869-4B27-81D5-63BE397DC904}">
      <dgm:prSet/>
      <dgm:spPr/>
      <dgm:t>
        <a:bodyPr/>
        <a:lstStyle/>
        <a:p>
          <a:endParaRPr lang="es-MX"/>
        </a:p>
      </dgm:t>
    </dgm:pt>
    <dgm:pt modelId="{FFCDE570-52DD-43BB-9A6B-F67F9CA972A0}">
      <dgm:prSet/>
      <dgm:spPr/>
      <dgm:t>
        <a:bodyPr/>
        <a:lstStyle/>
        <a:p>
          <a:r>
            <a:rPr lang="es-MX" b="1" dirty="0"/>
            <a:t>Arqueo </a:t>
          </a:r>
          <a:r>
            <a:rPr lang="es-MX" b="1"/>
            <a:t>de caja</a:t>
          </a:r>
          <a:endParaRPr lang="es-MX" dirty="0"/>
        </a:p>
      </dgm:t>
    </dgm:pt>
    <dgm:pt modelId="{57AA4F11-9DD3-4D50-A03B-296C9AC25426}" type="parTrans" cxnId="{5268626C-DDAC-422E-A9F2-D9A312ABCCE2}">
      <dgm:prSet/>
      <dgm:spPr/>
      <dgm:t>
        <a:bodyPr/>
        <a:lstStyle/>
        <a:p>
          <a:endParaRPr lang="es-MX"/>
        </a:p>
      </dgm:t>
    </dgm:pt>
    <dgm:pt modelId="{566E6AA7-E209-4B37-B19F-6278C44C409D}" type="sibTrans" cxnId="{5268626C-DDAC-422E-A9F2-D9A312ABCCE2}">
      <dgm:prSet/>
      <dgm:spPr/>
      <dgm:t>
        <a:bodyPr/>
        <a:lstStyle/>
        <a:p>
          <a:endParaRPr lang="es-MX"/>
        </a:p>
      </dgm:t>
    </dgm:pt>
    <dgm:pt modelId="{AEC041E0-70A9-437C-BFFD-DD8978F5F5EB}">
      <dgm:prSet/>
      <dgm:spPr/>
      <dgm:t>
        <a:bodyPr/>
        <a:lstStyle/>
        <a:p>
          <a:r>
            <a:rPr lang="es-MX" b="1" dirty="0"/>
            <a:t>Conciliación bancaria</a:t>
          </a:r>
          <a:endParaRPr lang="es-MX" dirty="0"/>
        </a:p>
      </dgm:t>
    </dgm:pt>
    <dgm:pt modelId="{FE265D4C-CD55-4C6D-A89D-ED503FC4950F}" type="parTrans" cxnId="{9BAA1E05-E638-44CE-8ADB-E1CB9C8E830A}">
      <dgm:prSet/>
      <dgm:spPr/>
      <dgm:t>
        <a:bodyPr/>
        <a:lstStyle/>
        <a:p>
          <a:endParaRPr lang="es-MX"/>
        </a:p>
      </dgm:t>
    </dgm:pt>
    <dgm:pt modelId="{7173746A-FD6E-4E8C-B339-BE99A5A71CEF}" type="sibTrans" cxnId="{9BAA1E05-E638-44CE-8ADB-E1CB9C8E830A}">
      <dgm:prSet/>
      <dgm:spPr/>
      <dgm:t>
        <a:bodyPr/>
        <a:lstStyle/>
        <a:p>
          <a:endParaRPr lang="es-MX"/>
        </a:p>
      </dgm:t>
    </dgm:pt>
    <dgm:pt modelId="{5A547BF8-6A24-4140-8149-95D2B1D9D27F}">
      <dgm:prSet/>
      <dgm:spPr/>
      <dgm:t>
        <a:bodyPr/>
        <a:lstStyle/>
        <a:p>
          <a:r>
            <a:rPr lang="es-MX" b="1" dirty="0"/>
            <a:t>Ajuste por diferencia en cambio</a:t>
          </a:r>
          <a:endParaRPr lang="es-MX" dirty="0"/>
        </a:p>
      </dgm:t>
    </dgm:pt>
    <dgm:pt modelId="{D48398A6-1F67-4DAE-958F-95EC21BA3973}" type="parTrans" cxnId="{5D132286-C310-4B4A-BC60-E2910058649A}">
      <dgm:prSet/>
      <dgm:spPr/>
      <dgm:t>
        <a:bodyPr/>
        <a:lstStyle/>
        <a:p>
          <a:endParaRPr lang="es-MX"/>
        </a:p>
      </dgm:t>
    </dgm:pt>
    <dgm:pt modelId="{9F840678-FF0B-4ADB-954E-CE6E29384D75}" type="sibTrans" cxnId="{5D132286-C310-4B4A-BC60-E2910058649A}">
      <dgm:prSet/>
      <dgm:spPr/>
      <dgm:t>
        <a:bodyPr/>
        <a:lstStyle/>
        <a:p>
          <a:endParaRPr lang="es-MX"/>
        </a:p>
      </dgm:t>
    </dgm:pt>
    <dgm:pt modelId="{50414DEE-B85F-4136-9C86-721A32100BF2}">
      <dgm:prSet/>
      <dgm:spPr/>
      <dgm:t>
        <a:bodyPr/>
        <a:lstStyle/>
        <a:p>
          <a:r>
            <a:rPr lang="es-MX" dirty="0"/>
            <a:t>Efectivo: Caja general, caja menor, bancos</a:t>
          </a:r>
        </a:p>
      </dgm:t>
    </dgm:pt>
    <dgm:pt modelId="{A4951D5F-6D70-42C3-8EE8-B71B86A9B60D}" type="parTrans" cxnId="{23C9C963-5E46-4F94-B9B8-1E16D9AEC47C}">
      <dgm:prSet/>
      <dgm:spPr/>
      <dgm:t>
        <a:bodyPr/>
        <a:lstStyle/>
        <a:p>
          <a:endParaRPr lang="es-MX"/>
        </a:p>
      </dgm:t>
    </dgm:pt>
    <dgm:pt modelId="{EC362566-C92C-40B6-B8E0-B5395A72AD34}" type="sibTrans" cxnId="{23C9C963-5E46-4F94-B9B8-1E16D9AEC47C}">
      <dgm:prSet/>
      <dgm:spPr/>
      <dgm:t>
        <a:bodyPr/>
        <a:lstStyle/>
        <a:p>
          <a:endParaRPr lang="es-MX"/>
        </a:p>
      </dgm:t>
    </dgm:pt>
    <dgm:pt modelId="{C1E86594-4122-4792-B189-4B539B159CDD}">
      <dgm:prSet/>
      <dgm:spPr/>
      <dgm:t>
        <a:bodyPr/>
        <a:lstStyle/>
        <a:p>
          <a:r>
            <a:rPr lang="es-MX" dirty="0"/>
            <a:t>Equivalentes al efectivo: Inversiones a corto plazo (&lt;90 días), alta liquidez, bajo riesgo</a:t>
          </a:r>
        </a:p>
      </dgm:t>
    </dgm:pt>
    <dgm:pt modelId="{34DEEA2D-12BE-4631-A259-B549DE550F00}" type="parTrans" cxnId="{664B2870-7F75-446C-96C8-F9F9B15E9351}">
      <dgm:prSet/>
      <dgm:spPr/>
      <dgm:t>
        <a:bodyPr/>
        <a:lstStyle/>
        <a:p>
          <a:endParaRPr lang="es-MX"/>
        </a:p>
      </dgm:t>
    </dgm:pt>
    <dgm:pt modelId="{8612F3F2-919A-4FF0-AE0F-C9E055FBE56F}" type="sibTrans" cxnId="{664B2870-7F75-446C-96C8-F9F9B15E9351}">
      <dgm:prSet/>
      <dgm:spPr/>
      <dgm:t>
        <a:bodyPr/>
        <a:lstStyle/>
        <a:p>
          <a:endParaRPr lang="es-MX"/>
        </a:p>
      </dgm:t>
    </dgm:pt>
    <dgm:pt modelId="{1CAE13D5-63FA-42B3-96B2-26921FB54CA9}">
      <dgm:prSet/>
      <dgm:spPr/>
      <dgm:t>
        <a:bodyPr/>
        <a:lstStyle/>
        <a:p>
          <a:r>
            <a:rPr lang="es-MX" dirty="0"/>
            <a:t>Norma relevante: NIC 7 - No se adquieren con fines de inversión</a:t>
          </a:r>
        </a:p>
      </dgm:t>
    </dgm:pt>
    <dgm:pt modelId="{A93D7B49-F14B-4B9E-9183-B30A648BB6B1}" type="parTrans" cxnId="{1F3E0B15-AD07-49A7-AFA3-69CC709EF3E3}">
      <dgm:prSet/>
      <dgm:spPr/>
      <dgm:t>
        <a:bodyPr/>
        <a:lstStyle/>
        <a:p>
          <a:endParaRPr lang="es-MX"/>
        </a:p>
      </dgm:t>
    </dgm:pt>
    <dgm:pt modelId="{2E2299E2-FDFF-4476-8ADE-F06134CD5BCC}" type="sibTrans" cxnId="{1F3E0B15-AD07-49A7-AFA3-69CC709EF3E3}">
      <dgm:prSet/>
      <dgm:spPr/>
      <dgm:t>
        <a:bodyPr/>
        <a:lstStyle/>
        <a:p>
          <a:endParaRPr lang="es-MX"/>
        </a:p>
      </dgm:t>
    </dgm:pt>
    <dgm:pt modelId="{4D4504F0-8B2A-4061-90BB-268B13E813B6}">
      <dgm:prSet/>
      <dgm:spPr/>
      <dgm:t>
        <a:bodyPr/>
        <a:lstStyle/>
        <a:p>
          <a:r>
            <a:rPr lang="es-MX" dirty="0"/>
            <a:t>Normas y procedimientos para medir, presentar y revelar la información financiera</a:t>
          </a:r>
        </a:p>
      </dgm:t>
    </dgm:pt>
    <dgm:pt modelId="{E20A1883-6C3B-4C1D-B9C8-0942E27C1D1C}" type="parTrans" cxnId="{8CAE040D-55CD-498E-9A61-6B00E66C00FA}">
      <dgm:prSet/>
      <dgm:spPr/>
      <dgm:t>
        <a:bodyPr/>
        <a:lstStyle/>
        <a:p>
          <a:endParaRPr lang="es-MX"/>
        </a:p>
      </dgm:t>
    </dgm:pt>
    <dgm:pt modelId="{119343ED-A197-434E-ABF1-E36073C0A8AD}" type="sibTrans" cxnId="{8CAE040D-55CD-498E-9A61-6B00E66C00FA}">
      <dgm:prSet/>
      <dgm:spPr/>
      <dgm:t>
        <a:bodyPr/>
        <a:lstStyle/>
        <a:p>
          <a:endParaRPr lang="es-MX"/>
        </a:p>
      </dgm:t>
    </dgm:pt>
    <dgm:pt modelId="{0429DBEC-456E-49D2-BDD9-7BF62C660F25}">
      <dgm:prSet/>
      <dgm:spPr/>
      <dgm:t>
        <a:bodyPr/>
        <a:lstStyle/>
        <a:p>
          <a:r>
            <a:rPr lang="es-MX" dirty="0"/>
            <a:t>Enfoque en activos: reconocimiento, medición (costo histórico o valor razonable), presentación, revelación</a:t>
          </a:r>
        </a:p>
      </dgm:t>
    </dgm:pt>
    <dgm:pt modelId="{A65EC149-448F-442C-AF7C-31A8821C9E8B}" type="parTrans" cxnId="{95F2AFA7-3713-4BCF-BEE6-869E5497EDB5}">
      <dgm:prSet/>
      <dgm:spPr/>
      <dgm:t>
        <a:bodyPr/>
        <a:lstStyle/>
        <a:p>
          <a:endParaRPr lang="es-MX"/>
        </a:p>
      </dgm:t>
    </dgm:pt>
    <dgm:pt modelId="{A482E04B-3FA4-4B63-A6F5-8C0EBF0278AD}" type="sibTrans" cxnId="{95F2AFA7-3713-4BCF-BEE6-869E5497EDB5}">
      <dgm:prSet/>
      <dgm:spPr/>
      <dgm:t>
        <a:bodyPr/>
        <a:lstStyle/>
        <a:p>
          <a:endParaRPr lang="es-MX"/>
        </a:p>
      </dgm:t>
    </dgm:pt>
    <dgm:pt modelId="{68B01C01-32EA-4E79-8A49-910E2BDDA757}">
      <dgm:prSet/>
      <dgm:spPr/>
      <dgm:t>
        <a:bodyPr/>
        <a:lstStyle/>
        <a:p>
          <a:r>
            <a:rPr lang="es-MX" dirty="0"/>
            <a:t>Aplica NIC 32, NIIF 7 y NIIF 9</a:t>
          </a:r>
        </a:p>
      </dgm:t>
    </dgm:pt>
    <dgm:pt modelId="{840A97C9-BDE7-4E57-BFBB-5E9841B02625}" type="parTrans" cxnId="{78C10685-AF3C-445D-8BAF-70443ACEE04B}">
      <dgm:prSet/>
      <dgm:spPr/>
      <dgm:t>
        <a:bodyPr/>
        <a:lstStyle/>
        <a:p>
          <a:endParaRPr lang="es-MX"/>
        </a:p>
      </dgm:t>
    </dgm:pt>
    <dgm:pt modelId="{44224372-0293-4D64-AA2A-67BF4712E876}" type="sibTrans" cxnId="{78C10685-AF3C-445D-8BAF-70443ACEE04B}">
      <dgm:prSet/>
      <dgm:spPr/>
      <dgm:t>
        <a:bodyPr/>
        <a:lstStyle/>
        <a:p>
          <a:endParaRPr lang="es-MX"/>
        </a:p>
      </dgm:t>
    </dgm:pt>
    <dgm:pt modelId="{D1D84214-5FC4-4421-B454-FAF8B7751FC6}">
      <dgm:prSet/>
      <dgm:spPr/>
      <dgm:t>
        <a:bodyPr/>
        <a:lstStyle/>
        <a:p>
          <a:r>
            <a:rPr lang="es-MX" dirty="0"/>
            <a:t>Reconocimiento: Dinero en caja y bancos</a:t>
          </a:r>
        </a:p>
      </dgm:t>
    </dgm:pt>
    <dgm:pt modelId="{06406A1A-D619-499B-84D5-89A16687DDF1}" type="parTrans" cxnId="{4A1A4B77-3A09-4037-BE99-8D2F857DA6C2}">
      <dgm:prSet/>
      <dgm:spPr/>
      <dgm:t>
        <a:bodyPr/>
        <a:lstStyle/>
        <a:p>
          <a:endParaRPr lang="es-MX"/>
        </a:p>
      </dgm:t>
    </dgm:pt>
    <dgm:pt modelId="{C2ACD72E-19D8-4219-B2FB-7981C0DF37F4}" type="sibTrans" cxnId="{4A1A4B77-3A09-4037-BE99-8D2F857DA6C2}">
      <dgm:prSet/>
      <dgm:spPr/>
      <dgm:t>
        <a:bodyPr/>
        <a:lstStyle/>
        <a:p>
          <a:endParaRPr lang="es-MX"/>
        </a:p>
      </dgm:t>
    </dgm:pt>
    <dgm:pt modelId="{EEFA1540-F6A7-4C4A-826D-10A512A972EC}">
      <dgm:prSet/>
      <dgm:spPr/>
      <dgm:t>
        <a:bodyPr/>
        <a:lstStyle/>
        <a:p>
          <a:r>
            <a:rPr lang="es-MX" dirty="0"/>
            <a:t>Medición: Registro contable inicial y posterior conforme a normatividad</a:t>
          </a:r>
        </a:p>
      </dgm:t>
    </dgm:pt>
    <dgm:pt modelId="{26655BCA-10EB-4FAD-BC57-4024A14732A2}" type="parTrans" cxnId="{102943D2-0316-4D23-8888-EF16AE089FA1}">
      <dgm:prSet/>
      <dgm:spPr/>
      <dgm:t>
        <a:bodyPr/>
        <a:lstStyle/>
        <a:p>
          <a:endParaRPr lang="es-MX"/>
        </a:p>
      </dgm:t>
    </dgm:pt>
    <dgm:pt modelId="{E4348D9D-735C-4ABB-900A-1D34EEC12B5E}" type="sibTrans" cxnId="{102943D2-0316-4D23-8888-EF16AE089FA1}">
      <dgm:prSet/>
      <dgm:spPr/>
      <dgm:t>
        <a:bodyPr/>
        <a:lstStyle/>
        <a:p>
          <a:endParaRPr lang="es-MX"/>
        </a:p>
      </dgm:t>
    </dgm:pt>
    <dgm:pt modelId="{5512A97C-3A85-4694-B749-9F58E490F6BC}">
      <dgm:prSet/>
      <dgm:spPr/>
      <dgm:t>
        <a:bodyPr/>
        <a:lstStyle/>
        <a:p>
          <a:r>
            <a:rPr lang="es-MX" dirty="0"/>
            <a:t>Presentación: En estados financieros según política contable</a:t>
          </a:r>
        </a:p>
      </dgm:t>
    </dgm:pt>
    <dgm:pt modelId="{F42FA742-58D1-44C2-842F-2920617CF9DA}" type="parTrans" cxnId="{F2EFC7F1-4852-4BAA-B1B8-B8A2DA269051}">
      <dgm:prSet/>
      <dgm:spPr/>
      <dgm:t>
        <a:bodyPr/>
        <a:lstStyle/>
        <a:p>
          <a:endParaRPr lang="es-MX"/>
        </a:p>
      </dgm:t>
    </dgm:pt>
    <dgm:pt modelId="{6E6CCB4C-851D-4170-B0CE-D84EA8773EA3}" type="sibTrans" cxnId="{F2EFC7F1-4852-4BAA-B1B8-B8A2DA269051}">
      <dgm:prSet/>
      <dgm:spPr/>
      <dgm:t>
        <a:bodyPr/>
        <a:lstStyle/>
        <a:p>
          <a:endParaRPr lang="es-MX"/>
        </a:p>
      </dgm:t>
    </dgm:pt>
    <dgm:pt modelId="{92F3CC4A-EF08-44D3-AF0F-6CB5E7E87E9C}">
      <dgm:prSet/>
      <dgm:spPr/>
      <dgm:t>
        <a:bodyPr/>
        <a:lstStyle/>
        <a:p>
          <a:r>
            <a:rPr lang="es-MX" dirty="0"/>
            <a:t>Revelación: Notas explicativas con información detallada</a:t>
          </a:r>
        </a:p>
      </dgm:t>
    </dgm:pt>
    <dgm:pt modelId="{2BF8A161-6688-42DE-8657-38070FB51EAD}" type="parTrans" cxnId="{A1BCDB7F-7F34-4072-AB06-B9F2AEBB86A9}">
      <dgm:prSet/>
      <dgm:spPr/>
      <dgm:t>
        <a:bodyPr/>
        <a:lstStyle/>
        <a:p>
          <a:endParaRPr lang="es-MX"/>
        </a:p>
      </dgm:t>
    </dgm:pt>
    <dgm:pt modelId="{7C33E029-7671-45BC-A1C1-F7AAAA1C4A92}" type="sibTrans" cxnId="{A1BCDB7F-7F34-4072-AB06-B9F2AEBB86A9}">
      <dgm:prSet/>
      <dgm:spPr/>
      <dgm:t>
        <a:bodyPr/>
        <a:lstStyle/>
        <a:p>
          <a:endParaRPr lang="es-MX"/>
        </a:p>
      </dgm:t>
    </dgm:pt>
    <dgm:pt modelId="{F2A11A6A-85CE-4025-955E-738CB72530E8}">
      <dgm:prSet/>
      <dgm:spPr/>
      <dgm:t>
        <a:bodyPr/>
        <a:lstStyle/>
        <a:p>
          <a:r>
            <a:rPr lang="es-MX" dirty="0"/>
            <a:t>Verifica si el saldo físico de caja coincide con los registros contables</a:t>
          </a:r>
        </a:p>
      </dgm:t>
    </dgm:pt>
    <dgm:pt modelId="{A45BEC39-AC52-4BBA-898E-96AF362675BC}" type="parTrans" cxnId="{2EAA5D42-147D-4858-BE48-B34BE48635D0}">
      <dgm:prSet/>
      <dgm:spPr/>
      <dgm:t>
        <a:bodyPr/>
        <a:lstStyle/>
        <a:p>
          <a:endParaRPr lang="es-MX"/>
        </a:p>
      </dgm:t>
    </dgm:pt>
    <dgm:pt modelId="{32543BB1-70ED-4A4E-B777-AEAA2B0BB99D}" type="sibTrans" cxnId="{2EAA5D42-147D-4858-BE48-B34BE48635D0}">
      <dgm:prSet/>
      <dgm:spPr/>
      <dgm:t>
        <a:bodyPr/>
        <a:lstStyle/>
        <a:p>
          <a:endParaRPr lang="es-MX"/>
        </a:p>
      </dgm:t>
    </dgm:pt>
    <dgm:pt modelId="{3F6A27C6-250A-4BB9-A581-627D4E78E31E}">
      <dgm:prSet/>
      <dgm:spPr/>
      <dgm:t>
        <a:bodyPr/>
        <a:lstStyle/>
        <a:p>
          <a:r>
            <a:rPr lang="es-MX" dirty="0"/>
            <a:t>Importancia del control interno: responsable asignado, límites, registros</a:t>
          </a:r>
        </a:p>
      </dgm:t>
    </dgm:pt>
    <dgm:pt modelId="{7D1EBF46-6F28-47B0-8146-50993BF6B10A}" type="parTrans" cxnId="{CDACA7EF-F47D-461B-B87F-F241C6DDB022}">
      <dgm:prSet/>
      <dgm:spPr/>
      <dgm:t>
        <a:bodyPr/>
        <a:lstStyle/>
        <a:p>
          <a:endParaRPr lang="es-MX"/>
        </a:p>
      </dgm:t>
    </dgm:pt>
    <dgm:pt modelId="{1C6F6C90-E203-43ED-83B7-37AC5630A008}" type="sibTrans" cxnId="{CDACA7EF-F47D-461B-B87F-F241C6DDB022}">
      <dgm:prSet/>
      <dgm:spPr/>
      <dgm:t>
        <a:bodyPr/>
        <a:lstStyle/>
        <a:p>
          <a:endParaRPr lang="es-MX"/>
        </a:p>
      </dgm:t>
    </dgm:pt>
    <dgm:pt modelId="{8462F656-2592-4612-A0CC-8531EF8F3F63}">
      <dgm:prSet/>
      <dgm:spPr/>
      <dgm:t>
        <a:bodyPr/>
        <a:lstStyle/>
        <a:p>
          <a:r>
            <a:rPr lang="es-MX" dirty="0"/>
            <a:t>Incluye formato de arqueo: fecha, billetes, monedas, justificantes, observaciones</a:t>
          </a:r>
        </a:p>
      </dgm:t>
    </dgm:pt>
    <dgm:pt modelId="{2EEC8BC9-74B4-4482-8917-D2C951F0956F}" type="parTrans" cxnId="{743D3494-BD47-4A1E-98B6-8F3BAEC421DC}">
      <dgm:prSet/>
      <dgm:spPr/>
      <dgm:t>
        <a:bodyPr/>
        <a:lstStyle/>
        <a:p>
          <a:endParaRPr lang="es-MX"/>
        </a:p>
      </dgm:t>
    </dgm:pt>
    <dgm:pt modelId="{CE8EE2B0-CB9F-4BD1-A188-8F4AC8A88781}" type="sibTrans" cxnId="{743D3494-BD47-4A1E-98B6-8F3BAEC421DC}">
      <dgm:prSet/>
      <dgm:spPr/>
      <dgm:t>
        <a:bodyPr/>
        <a:lstStyle/>
        <a:p>
          <a:endParaRPr lang="es-MX"/>
        </a:p>
      </dgm:t>
    </dgm:pt>
    <dgm:pt modelId="{A01C365A-D19E-49C3-A32C-17655D697F2E}">
      <dgm:prSet/>
      <dgm:spPr/>
      <dgm:t>
        <a:bodyPr/>
        <a:lstStyle/>
        <a:p>
          <a:r>
            <a:rPr lang="es-MX" dirty="0"/>
            <a:t>Comparación entre libros contables y extracto bancario</a:t>
          </a:r>
        </a:p>
      </dgm:t>
    </dgm:pt>
    <dgm:pt modelId="{D94D861A-A956-492E-A14E-E9DF767E2253}" type="parTrans" cxnId="{ACD593A3-E54C-4A63-8B44-631B14B8EE7C}">
      <dgm:prSet/>
      <dgm:spPr/>
      <dgm:t>
        <a:bodyPr/>
        <a:lstStyle/>
        <a:p>
          <a:endParaRPr lang="es-MX"/>
        </a:p>
      </dgm:t>
    </dgm:pt>
    <dgm:pt modelId="{AB82A775-9D85-43CE-A20A-53DCD966B92A}" type="sibTrans" cxnId="{ACD593A3-E54C-4A63-8B44-631B14B8EE7C}">
      <dgm:prSet/>
      <dgm:spPr/>
      <dgm:t>
        <a:bodyPr/>
        <a:lstStyle/>
        <a:p>
          <a:endParaRPr lang="es-MX"/>
        </a:p>
      </dgm:t>
    </dgm:pt>
    <dgm:pt modelId="{6FAD7EAF-2C08-43D1-9CC9-9202327D6A31}">
      <dgm:prSet/>
      <dgm:spPr/>
      <dgm:t>
        <a:bodyPr/>
        <a:lstStyle/>
        <a:p>
          <a:r>
            <a:rPr lang="es-MX" dirty="0"/>
            <a:t>Identifica diferencias por cheques pendientes, notas débito y crédito</a:t>
          </a:r>
        </a:p>
      </dgm:t>
    </dgm:pt>
    <dgm:pt modelId="{C789567D-C74B-4079-8B17-4CC2CDBBB3BB}" type="parTrans" cxnId="{D1441999-0FCD-4880-B6F7-62B6DCAB0963}">
      <dgm:prSet/>
      <dgm:spPr/>
      <dgm:t>
        <a:bodyPr/>
        <a:lstStyle/>
        <a:p>
          <a:endParaRPr lang="es-MX"/>
        </a:p>
      </dgm:t>
    </dgm:pt>
    <dgm:pt modelId="{4F25F9D5-5E1A-4C26-9D7D-56B88CAA4CC9}" type="sibTrans" cxnId="{D1441999-0FCD-4880-B6F7-62B6DCAB0963}">
      <dgm:prSet/>
      <dgm:spPr/>
      <dgm:t>
        <a:bodyPr/>
        <a:lstStyle/>
        <a:p>
          <a:endParaRPr lang="es-MX"/>
        </a:p>
      </dgm:t>
    </dgm:pt>
    <dgm:pt modelId="{459AFA7A-30D1-4D78-824B-94908257768A}">
      <dgm:prSet/>
      <dgm:spPr/>
      <dgm:t>
        <a:bodyPr/>
        <a:lstStyle/>
        <a:p>
          <a:r>
            <a:rPr lang="es-MX" dirty="0"/>
            <a:t>Métodos: saldos encontrados y saldos correctos</a:t>
          </a:r>
        </a:p>
      </dgm:t>
    </dgm:pt>
    <dgm:pt modelId="{B7D8AF75-5C11-48F2-9794-4AEFE7B238B0}" type="parTrans" cxnId="{4A287796-F0BD-434C-B75C-FA7A227C467E}">
      <dgm:prSet/>
      <dgm:spPr/>
      <dgm:t>
        <a:bodyPr/>
        <a:lstStyle/>
        <a:p>
          <a:endParaRPr lang="es-MX"/>
        </a:p>
      </dgm:t>
    </dgm:pt>
    <dgm:pt modelId="{2D85F037-69CC-4190-A6FD-87835A50511F}" type="sibTrans" cxnId="{4A287796-F0BD-434C-B75C-FA7A227C467E}">
      <dgm:prSet/>
      <dgm:spPr/>
      <dgm:t>
        <a:bodyPr/>
        <a:lstStyle/>
        <a:p>
          <a:endParaRPr lang="es-MX"/>
        </a:p>
      </dgm:t>
    </dgm:pt>
    <dgm:pt modelId="{8E16FA15-5080-41EC-BBD7-B3EB63A890A3}">
      <dgm:prSet/>
      <dgm:spPr/>
      <dgm:t>
        <a:bodyPr/>
        <a:lstStyle/>
        <a:p>
          <a:r>
            <a:rPr lang="es-MX" dirty="0"/>
            <a:t>Aplica a operaciones en moneda extranjera</a:t>
          </a:r>
        </a:p>
      </dgm:t>
    </dgm:pt>
    <dgm:pt modelId="{8FCC1E3C-D142-479B-B660-8CA50873DEAD}" type="parTrans" cxnId="{3232E1C4-FB43-4F97-8219-8CDD264FC9FE}">
      <dgm:prSet/>
      <dgm:spPr/>
      <dgm:t>
        <a:bodyPr/>
        <a:lstStyle/>
        <a:p>
          <a:endParaRPr lang="es-MX"/>
        </a:p>
      </dgm:t>
    </dgm:pt>
    <dgm:pt modelId="{CEC8E9ED-E7CF-4478-8AB4-1C5BE376E1EE}" type="sibTrans" cxnId="{3232E1C4-FB43-4F97-8219-8CDD264FC9FE}">
      <dgm:prSet/>
      <dgm:spPr/>
      <dgm:t>
        <a:bodyPr/>
        <a:lstStyle/>
        <a:p>
          <a:endParaRPr lang="es-MX"/>
        </a:p>
      </dgm:t>
    </dgm:pt>
    <dgm:pt modelId="{297C2056-17F5-4084-8EFF-D59A673CD86B}">
      <dgm:prSet/>
      <dgm:spPr/>
      <dgm:t>
        <a:bodyPr/>
        <a:lstStyle/>
        <a:p>
          <a:r>
            <a:rPr lang="es-MX" dirty="0"/>
            <a:t>NIC 21: define cómo convertir los saldos y resultados a moneda funcional</a:t>
          </a:r>
        </a:p>
      </dgm:t>
    </dgm:pt>
    <dgm:pt modelId="{DB38DAF2-1AAB-4110-9F3B-8A5A1468C042}" type="parTrans" cxnId="{93093DC8-5FA1-480E-9A26-7EC7BFC6685D}">
      <dgm:prSet/>
      <dgm:spPr/>
      <dgm:t>
        <a:bodyPr/>
        <a:lstStyle/>
        <a:p>
          <a:endParaRPr lang="es-MX"/>
        </a:p>
      </dgm:t>
    </dgm:pt>
    <dgm:pt modelId="{D4DCDFEC-EEB2-42EF-9E69-E16A59C9137A}" type="sibTrans" cxnId="{93093DC8-5FA1-480E-9A26-7EC7BFC6685D}">
      <dgm:prSet/>
      <dgm:spPr/>
      <dgm:t>
        <a:bodyPr/>
        <a:lstStyle/>
        <a:p>
          <a:endParaRPr lang="es-MX"/>
        </a:p>
      </dgm:t>
    </dgm:pt>
    <dgm:pt modelId="{08395B93-A7DD-4DE5-91A8-80CB77B0D079}">
      <dgm:prSet/>
      <dgm:spPr/>
      <dgm:t>
        <a:bodyPr/>
        <a:lstStyle/>
        <a:p>
          <a:r>
            <a:rPr lang="es-MX" dirty="0"/>
            <a:t>Considera tasas de cambio y sus efectos en los estados financieros</a:t>
          </a:r>
        </a:p>
      </dgm:t>
    </dgm:pt>
    <dgm:pt modelId="{62C1B26D-C23D-4281-B88B-A4D42E361E1A}" type="parTrans" cxnId="{27ECEF34-7238-411B-89CE-F3DEA356990C}">
      <dgm:prSet/>
      <dgm:spPr/>
      <dgm:t>
        <a:bodyPr/>
        <a:lstStyle/>
        <a:p>
          <a:endParaRPr lang="es-MX"/>
        </a:p>
      </dgm:t>
    </dgm:pt>
    <dgm:pt modelId="{1D00E6FE-1C91-4B0F-9419-30B65AC698A4}" type="sibTrans" cxnId="{27ECEF34-7238-411B-89CE-F3DEA356990C}">
      <dgm:prSet/>
      <dgm:spPr/>
      <dgm:t>
        <a:bodyPr/>
        <a:lstStyle/>
        <a:p>
          <a:endParaRPr lang="es-MX"/>
        </a:p>
      </dgm:t>
    </dgm:pt>
    <dgm:pt modelId="{F7EB2B2F-137B-44E8-8F11-A9EBD8C0E4DC}" type="pres">
      <dgm:prSet presAssocID="{A4A53E51-786C-41A4-90CC-EC50F1B1B4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779D0B-8E67-4A8E-B7D0-AC7A9AB883A3}" type="pres">
      <dgm:prSet presAssocID="{CF9E37C9-4ACB-48BC-8C0E-050D10B2CD69}" presName="hierRoot1" presStyleCnt="0">
        <dgm:presLayoutVars>
          <dgm:hierBranch val="init"/>
        </dgm:presLayoutVars>
      </dgm:prSet>
      <dgm:spPr/>
    </dgm:pt>
    <dgm:pt modelId="{A5F3832C-B076-4C7A-AA6A-0F2F6146BBB0}" type="pres">
      <dgm:prSet presAssocID="{CF9E37C9-4ACB-48BC-8C0E-050D10B2CD69}" presName="rootComposite1" presStyleCnt="0"/>
      <dgm:spPr/>
    </dgm:pt>
    <dgm:pt modelId="{90DBA869-5BAE-44FD-92E1-C48D64EA0450}" type="pres">
      <dgm:prSet presAssocID="{CF9E37C9-4ACB-48BC-8C0E-050D10B2CD69}" presName="rootText1" presStyleLbl="node0" presStyleIdx="0" presStyleCnt="1" custScaleX="423645" custScaleY="69792">
        <dgm:presLayoutVars>
          <dgm:chPref val="3"/>
        </dgm:presLayoutVars>
      </dgm:prSet>
      <dgm:spPr/>
    </dgm:pt>
    <dgm:pt modelId="{5664FB5C-C7BB-4EA5-A032-E9F3CF1EFEC5}" type="pres">
      <dgm:prSet presAssocID="{CF9E37C9-4ACB-48BC-8C0E-050D10B2CD69}" presName="rootConnector1" presStyleLbl="node1" presStyleIdx="0" presStyleCnt="0"/>
      <dgm:spPr/>
    </dgm:pt>
    <dgm:pt modelId="{EFA50E89-914D-486A-99BA-8934CA8DB8C2}" type="pres">
      <dgm:prSet presAssocID="{CF9E37C9-4ACB-48BC-8C0E-050D10B2CD69}" presName="hierChild2" presStyleCnt="0"/>
      <dgm:spPr/>
    </dgm:pt>
    <dgm:pt modelId="{0FA2D001-2BA4-471E-A379-A23FBE8F129C}" type="pres">
      <dgm:prSet presAssocID="{F9326282-B214-41F6-9C98-2CBDD6649F62}" presName="Name37" presStyleLbl="parChTrans1D2" presStyleIdx="0" presStyleCnt="6"/>
      <dgm:spPr/>
    </dgm:pt>
    <dgm:pt modelId="{5A34BDAE-741F-41C3-AEF2-25FC020CC36B}" type="pres">
      <dgm:prSet presAssocID="{5F2047DF-B1B0-4825-886E-2999A2B21B1F}" presName="hierRoot2" presStyleCnt="0">
        <dgm:presLayoutVars>
          <dgm:hierBranch val="init"/>
        </dgm:presLayoutVars>
      </dgm:prSet>
      <dgm:spPr/>
    </dgm:pt>
    <dgm:pt modelId="{E92DA203-1F38-47B2-BC13-5B98BADC8A31}" type="pres">
      <dgm:prSet presAssocID="{5F2047DF-B1B0-4825-886E-2999A2B21B1F}" presName="rootComposite" presStyleCnt="0"/>
      <dgm:spPr/>
    </dgm:pt>
    <dgm:pt modelId="{2A7E28E3-D575-4ED7-BEF6-9F7A446AFBFD}" type="pres">
      <dgm:prSet presAssocID="{5F2047DF-B1B0-4825-886E-2999A2B21B1F}" presName="rootText" presStyleLbl="node2" presStyleIdx="0" presStyleCnt="6">
        <dgm:presLayoutVars>
          <dgm:chPref val="3"/>
        </dgm:presLayoutVars>
      </dgm:prSet>
      <dgm:spPr/>
    </dgm:pt>
    <dgm:pt modelId="{2D3A3340-E5CB-4D2A-B8C0-2C7EA7E1DF95}" type="pres">
      <dgm:prSet presAssocID="{5F2047DF-B1B0-4825-886E-2999A2B21B1F}" presName="rootConnector" presStyleLbl="node2" presStyleIdx="0" presStyleCnt="6"/>
      <dgm:spPr/>
    </dgm:pt>
    <dgm:pt modelId="{BF74C35C-EA9C-4FCA-BA29-5405728D247A}" type="pres">
      <dgm:prSet presAssocID="{5F2047DF-B1B0-4825-886E-2999A2B21B1F}" presName="hierChild4" presStyleCnt="0"/>
      <dgm:spPr/>
    </dgm:pt>
    <dgm:pt modelId="{8B6E9487-0EF9-46A4-B8D2-0F366D992FE8}" type="pres">
      <dgm:prSet presAssocID="{A4951D5F-6D70-42C3-8EE8-B71B86A9B60D}" presName="Name37" presStyleLbl="parChTrans1D3" presStyleIdx="0" presStyleCnt="19"/>
      <dgm:spPr/>
    </dgm:pt>
    <dgm:pt modelId="{4836528B-B551-40D1-976E-D360A5EFD433}" type="pres">
      <dgm:prSet presAssocID="{50414DEE-B85F-4136-9C86-721A32100BF2}" presName="hierRoot2" presStyleCnt="0">
        <dgm:presLayoutVars>
          <dgm:hierBranch val="init"/>
        </dgm:presLayoutVars>
      </dgm:prSet>
      <dgm:spPr/>
    </dgm:pt>
    <dgm:pt modelId="{89E45713-96F3-4825-9B38-D5568183F174}" type="pres">
      <dgm:prSet presAssocID="{50414DEE-B85F-4136-9C86-721A32100BF2}" presName="rootComposite" presStyleCnt="0"/>
      <dgm:spPr/>
    </dgm:pt>
    <dgm:pt modelId="{67164FDA-6F38-40CA-AF19-E8B182455D56}" type="pres">
      <dgm:prSet presAssocID="{50414DEE-B85F-4136-9C86-721A32100BF2}" presName="rootText" presStyleLbl="node3" presStyleIdx="0" presStyleCnt="19">
        <dgm:presLayoutVars>
          <dgm:chPref val="3"/>
        </dgm:presLayoutVars>
      </dgm:prSet>
      <dgm:spPr/>
    </dgm:pt>
    <dgm:pt modelId="{13DEE6BF-7097-473A-8D90-F679089E7409}" type="pres">
      <dgm:prSet presAssocID="{50414DEE-B85F-4136-9C86-721A32100BF2}" presName="rootConnector" presStyleLbl="node3" presStyleIdx="0" presStyleCnt="19"/>
      <dgm:spPr/>
    </dgm:pt>
    <dgm:pt modelId="{5B830A3C-6E5E-4D2D-B897-78782306C470}" type="pres">
      <dgm:prSet presAssocID="{50414DEE-B85F-4136-9C86-721A32100BF2}" presName="hierChild4" presStyleCnt="0"/>
      <dgm:spPr/>
    </dgm:pt>
    <dgm:pt modelId="{B9200A0E-D1EE-417C-9936-A4C916E2F1ED}" type="pres">
      <dgm:prSet presAssocID="{50414DEE-B85F-4136-9C86-721A32100BF2}" presName="hierChild5" presStyleCnt="0"/>
      <dgm:spPr/>
    </dgm:pt>
    <dgm:pt modelId="{E8EFA2C6-A79E-4E4A-B5E2-C39673D47C29}" type="pres">
      <dgm:prSet presAssocID="{34DEEA2D-12BE-4631-A259-B549DE550F00}" presName="Name37" presStyleLbl="parChTrans1D3" presStyleIdx="1" presStyleCnt="19"/>
      <dgm:spPr/>
    </dgm:pt>
    <dgm:pt modelId="{98A4EC9B-E43A-4D43-A81C-281B19D9ECA2}" type="pres">
      <dgm:prSet presAssocID="{C1E86594-4122-4792-B189-4B539B159CDD}" presName="hierRoot2" presStyleCnt="0">
        <dgm:presLayoutVars>
          <dgm:hierBranch val="init"/>
        </dgm:presLayoutVars>
      </dgm:prSet>
      <dgm:spPr/>
    </dgm:pt>
    <dgm:pt modelId="{86C77742-9BD9-4280-AEBE-D55FADA61A7B}" type="pres">
      <dgm:prSet presAssocID="{C1E86594-4122-4792-B189-4B539B159CDD}" presName="rootComposite" presStyleCnt="0"/>
      <dgm:spPr/>
    </dgm:pt>
    <dgm:pt modelId="{6E46378E-C8B1-469B-B93D-E70D6E47ECC5}" type="pres">
      <dgm:prSet presAssocID="{C1E86594-4122-4792-B189-4B539B159CDD}" presName="rootText" presStyleLbl="node3" presStyleIdx="1" presStyleCnt="19">
        <dgm:presLayoutVars>
          <dgm:chPref val="3"/>
        </dgm:presLayoutVars>
      </dgm:prSet>
      <dgm:spPr/>
    </dgm:pt>
    <dgm:pt modelId="{CF52551B-3EC7-42D0-98A1-021F3E901AED}" type="pres">
      <dgm:prSet presAssocID="{C1E86594-4122-4792-B189-4B539B159CDD}" presName="rootConnector" presStyleLbl="node3" presStyleIdx="1" presStyleCnt="19"/>
      <dgm:spPr/>
    </dgm:pt>
    <dgm:pt modelId="{DEA72882-81DE-4470-B911-C0B69CEF4D55}" type="pres">
      <dgm:prSet presAssocID="{C1E86594-4122-4792-B189-4B539B159CDD}" presName="hierChild4" presStyleCnt="0"/>
      <dgm:spPr/>
    </dgm:pt>
    <dgm:pt modelId="{E7271D67-38B6-43A6-8042-24680F4C4251}" type="pres">
      <dgm:prSet presAssocID="{C1E86594-4122-4792-B189-4B539B159CDD}" presName="hierChild5" presStyleCnt="0"/>
      <dgm:spPr/>
    </dgm:pt>
    <dgm:pt modelId="{F6365E9F-7B54-4105-B740-9F606BBA4026}" type="pres">
      <dgm:prSet presAssocID="{A93D7B49-F14B-4B9E-9183-B30A648BB6B1}" presName="Name37" presStyleLbl="parChTrans1D3" presStyleIdx="2" presStyleCnt="19"/>
      <dgm:spPr/>
    </dgm:pt>
    <dgm:pt modelId="{F69F8608-2C49-41AE-9421-C3AB3D9E0C97}" type="pres">
      <dgm:prSet presAssocID="{1CAE13D5-63FA-42B3-96B2-26921FB54CA9}" presName="hierRoot2" presStyleCnt="0">
        <dgm:presLayoutVars>
          <dgm:hierBranch val="init"/>
        </dgm:presLayoutVars>
      </dgm:prSet>
      <dgm:spPr/>
    </dgm:pt>
    <dgm:pt modelId="{AC970A81-3645-4407-8D1D-ACCBBCBAD9EF}" type="pres">
      <dgm:prSet presAssocID="{1CAE13D5-63FA-42B3-96B2-26921FB54CA9}" presName="rootComposite" presStyleCnt="0"/>
      <dgm:spPr/>
    </dgm:pt>
    <dgm:pt modelId="{C22459F1-6577-44A2-80BE-EBE5167C6F82}" type="pres">
      <dgm:prSet presAssocID="{1CAE13D5-63FA-42B3-96B2-26921FB54CA9}" presName="rootText" presStyleLbl="node3" presStyleIdx="2" presStyleCnt="19">
        <dgm:presLayoutVars>
          <dgm:chPref val="3"/>
        </dgm:presLayoutVars>
      </dgm:prSet>
      <dgm:spPr/>
    </dgm:pt>
    <dgm:pt modelId="{7195E831-95B2-4B05-B973-851013A98D9B}" type="pres">
      <dgm:prSet presAssocID="{1CAE13D5-63FA-42B3-96B2-26921FB54CA9}" presName="rootConnector" presStyleLbl="node3" presStyleIdx="2" presStyleCnt="19"/>
      <dgm:spPr/>
    </dgm:pt>
    <dgm:pt modelId="{258A0F1E-1EE5-42F4-94A8-DF46D2EFD04E}" type="pres">
      <dgm:prSet presAssocID="{1CAE13D5-63FA-42B3-96B2-26921FB54CA9}" presName="hierChild4" presStyleCnt="0"/>
      <dgm:spPr/>
    </dgm:pt>
    <dgm:pt modelId="{5ACE5B86-3AE1-4DEC-9332-6E3AB32B4335}" type="pres">
      <dgm:prSet presAssocID="{1CAE13D5-63FA-42B3-96B2-26921FB54CA9}" presName="hierChild5" presStyleCnt="0"/>
      <dgm:spPr/>
    </dgm:pt>
    <dgm:pt modelId="{DDB1974E-0175-4563-A198-D7995C492B4C}" type="pres">
      <dgm:prSet presAssocID="{5F2047DF-B1B0-4825-886E-2999A2B21B1F}" presName="hierChild5" presStyleCnt="0"/>
      <dgm:spPr/>
    </dgm:pt>
    <dgm:pt modelId="{C6DFA92C-56AD-4031-B0E0-04A1429C84B0}" type="pres">
      <dgm:prSet presAssocID="{7A1E0229-46E3-48D3-B6B9-30EC590CA0F0}" presName="Name37" presStyleLbl="parChTrans1D2" presStyleIdx="1" presStyleCnt="6"/>
      <dgm:spPr/>
    </dgm:pt>
    <dgm:pt modelId="{32FD01E4-1642-49FA-BC5C-26BB0767A1B2}" type="pres">
      <dgm:prSet presAssocID="{793D99E5-5A21-422A-BC48-070E2ED32DD8}" presName="hierRoot2" presStyleCnt="0">
        <dgm:presLayoutVars>
          <dgm:hierBranch val="init"/>
        </dgm:presLayoutVars>
      </dgm:prSet>
      <dgm:spPr/>
    </dgm:pt>
    <dgm:pt modelId="{2CBBE211-E0A6-4EF7-A32F-FEAD137D2F03}" type="pres">
      <dgm:prSet presAssocID="{793D99E5-5A21-422A-BC48-070E2ED32DD8}" presName="rootComposite" presStyleCnt="0"/>
      <dgm:spPr/>
    </dgm:pt>
    <dgm:pt modelId="{DA52A8AA-0550-42D3-AEA5-A35C64B38225}" type="pres">
      <dgm:prSet presAssocID="{793D99E5-5A21-422A-BC48-070E2ED32DD8}" presName="rootText" presStyleLbl="node2" presStyleIdx="1" presStyleCnt="6">
        <dgm:presLayoutVars>
          <dgm:chPref val="3"/>
        </dgm:presLayoutVars>
      </dgm:prSet>
      <dgm:spPr/>
    </dgm:pt>
    <dgm:pt modelId="{7B10BAA7-157A-4923-AF89-3CADCFA7314D}" type="pres">
      <dgm:prSet presAssocID="{793D99E5-5A21-422A-BC48-070E2ED32DD8}" presName="rootConnector" presStyleLbl="node2" presStyleIdx="1" presStyleCnt="6"/>
      <dgm:spPr/>
    </dgm:pt>
    <dgm:pt modelId="{FDC5CEAE-BC97-4A7F-877B-AB07A516B85B}" type="pres">
      <dgm:prSet presAssocID="{793D99E5-5A21-422A-BC48-070E2ED32DD8}" presName="hierChild4" presStyleCnt="0"/>
      <dgm:spPr/>
    </dgm:pt>
    <dgm:pt modelId="{FDC21FB9-4051-4B61-AB6B-9B101057C8F8}" type="pres">
      <dgm:prSet presAssocID="{E20A1883-6C3B-4C1D-B9C8-0942E27C1D1C}" presName="Name37" presStyleLbl="parChTrans1D3" presStyleIdx="3" presStyleCnt="19"/>
      <dgm:spPr/>
    </dgm:pt>
    <dgm:pt modelId="{C4D693E1-C7E6-4C5D-A210-10398B878205}" type="pres">
      <dgm:prSet presAssocID="{4D4504F0-8B2A-4061-90BB-268B13E813B6}" presName="hierRoot2" presStyleCnt="0">
        <dgm:presLayoutVars>
          <dgm:hierBranch val="init"/>
        </dgm:presLayoutVars>
      </dgm:prSet>
      <dgm:spPr/>
    </dgm:pt>
    <dgm:pt modelId="{E112700E-812E-4A0F-8DFA-D048D53A2FE5}" type="pres">
      <dgm:prSet presAssocID="{4D4504F0-8B2A-4061-90BB-268B13E813B6}" presName="rootComposite" presStyleCnt="0"/>
      <dgm:spPr/>
    </dgm:pt>
    <dgm:pt modelId="{01EE7AA5-0EE4-4989-9B66-11DD67730FDD}" type="pres">
      <dgm:prSet presAssocID="{4D4504F0-8B2A-4061-90BB-268B13E813B6}" presName="rootText" presStyleLbl="node3" presStyleIdx="3" presStyleCnt="19">
        <dgm:presLayoutVars>
          <dgm:chPref val="3"/>
        </dgm:presLayoutVars>
      </dgm:prSet>
      <dgm:spPr/>
    </dgm:pt>
    <dgm:pt modelId="{AC01E8E3-CDC9-465B-8AEE-0F4D63BFDACB}" type="pres">
      <dgm:prSet presAssocID="{4D4504F0-8B2A-4061-90BB-268B13E813B6}" presName="rootConnector" presStyleLbl="node3" presStyleIdx="3" presStyleCnt="19"/>
      <dgm:spPr/>
    </dgm:pt>
    <dgm:pt modelId="{73306F30-D88B-4D75-830E-505A1A83322F}" type="pres">
      <dgm:prSet presAssocID="{4D4504F0-8B2A-4061-90BB-268B13E813B6}" presName="hierChild4" presStyleCnt="0"/>
      <dgm:spPr/>
    </dgm:pt>
    <dgm:pt modelId="{089C8092-0198-49C5-99D9-8A4ED21B4E6A}" type="pres">
      <dgm:prSet presAssocID="{4D4504F0-8B2A-4061-90BB-268B13E813B6}" presName="hierChild5" presStyleCnt="0"/>
      <dgm:spPr/>
    </dgm:pt>
    <dgm:pt modelId="{022B4563-3071-46AE-BE73-51CCC7A08B31}" type="pres">
      <dgm:prSet presAssocID="{A65EC149-448F-442C-AF7C-31A8821C9E8B}" presName="Name37" presStyleLbl="parChTrans1D3" presStyleIdx="4" presStyleCnt="19"/>
      <dgm:spPr/>
    </dgm:pt>
    <dgm:pt modelId="{C60D63AD-D4BD-4B88-9DE0-373CF97739DD}" type="pres">
      <dgm:prSet presAssocID="{0429DBEC-456E-49D2-BDD9-7BF62C660F25}" presName="hierRoot2" presStyleCnt="0">
        <dgm:presLayoutVars>
          <dgm:hierBranch val="init"/>
        </dgm:presLayoutVars>
      </dgm:prSet>
      <dgm:spPr/>
    </dgm:pt>
    <dgm:pt modelId="{EA31C8E3-B262-4FDD-8F17-E5C0E2C21232}" type="pres">
      <dgm:prSet presAssocID="{0429DBEC-456E-49D2-BDD9-7BF62C660F25}" presName="rootComposite" presStyleCnt="0"/>
      <dgm:spPr/>
    </dgm:pt>
    <dgm:pt modelId="{6E57D894-35D8-4312-A197-F61A44F379D3}" type="pres">
      <dgm:prSet presAssocID="{0429DBEC-456E-49D2-BDD9-7BF62C660F25}" presName="rootText" presStyleLbl="node3" presStyleIdx="4" presStyleCnt="19">
        <dgm:presLayoutVars>
          <dgm:chPref val="3"/>
        </dgm:presLayoutVars>
      </dgm:prSet>
      <dgm:spPr/>
    </dgm:pt>
    <dgm:pt modelId="{7E3B5FDD-35C6-4695-B1D6-744656A62778}" type="pres">
      <dgm:prSet presAssocID="{0429DBEC-456E-49D2-BDD9-7BF62C660F25}" presName="rootConnector" presStyleLbl="node3" presStyleIdx="4" presStyleCnt="19"/>
      <dgm:spPr/>
    </dgm:pt>
    <dgm:pt modelId="{84A177EB-5AE3-4998-8DFA-661328E353BD}" type="pres">
      <dgm:prSet presAssocID="{0429DBEC-456E-49D2-BDD9-7BF62C660F25}" presName="hierChild4" presStyleCnt="0"/>
      <dgm:spPr/>
    </dgm:pt>
    <dgm:pt modelId="{24717746-8F1D-4510-975B-E29CB18C4504}" type="pres">
      <dgm:prSet presAssocID="{0429DBEC-456E-49D2-BDD9-7BF62C660F25}" presName="hierChild5" presStyleCnt="0"/>
      <dgm:spPr/>
    </dgm:pt>
    <dgm:pt modelId="{DB08C0B4-547B-4A0C-A992-8064451CBC96}" type="pres">
      <dgm:prSet presAssocID="{840A97C9-BDE7-4E57-BFBB-5E9841B02625}" presName="Name37" presStyleLbl="parChTrans1D3" presStyleIdx="5" presStyleCnt="19"/>
      <dgm:spPr/>
    </dgm:pt>
    <dgm:pt modelId="{E7153E7C-2876-4F67-8EAF-D1B17009CC56}" type="pres">
      <dgm:prSet presAssocID="{68B01C01-32EA-4E79-8A49-910E2BDDA757}" presName="hierRoot2" presStyleCnt="0">
        <dgm:presLayoutVars>
          <dgm:hierBranch val="init"/>
        </dgm:presLayoutVars>
      </dgm:prSet>
      <dgm:spPr/>
    </dgm:pt>
    <dgm:pt modelId="{E7462021-388B-478A-8C37-9B6730224EF2}" type="pres">
      <dgm:prSet presAssocID="{68B01C01-32EA-4E79-8A49-910E2BDDA757}" presName="rootComposite" presStyleCnt="0"/>
      <dgm:spPr/>
    </dgm:pt>
    <dgm:pt modelId="{24A28FB6-10BD-46CA-93E2-3CA723CEF163}" type="pres">
      <dgm:prSet presAssocID="{68B01C01-32EA-4E79-8A49-910E2BDDA757}" presName="rootText" presStyleLbl="node3" presStyleIdx="5" presStyleCnt="19">
        <dgm:presLayoutVars>
          <dgm:chPref val="3"/>
        </dgm:presLayoutVars>
      </dgm:prSet>
      <dgm:spPr/>
    </dgm:pt>
    <dgm:pt modelId="{743DC62B-C8BA-46E4-9F87-5052FA13AECD}" type="pres">
      <dgm:prSet presAssocID="{68B01C01-32EA-4E79-8A49-910E2BDDA757}" presName="rootConnector" presStyleLbl="node3" presStyleIdx="5" presStyleCnt="19"/>
      <dgm:spPr/>
    </dgm:pt>
    <dgm:pt modelId="{2348879D-C9A2-4963-B6EB-3DFD0E77D193}" type="pres">
      <dgm:prSet presAssocID="{68B01C01-32EA-4E79-8A49-910E2BDDA757}" presName="hierChild4" presStyleCnt="0"/>
      <dgm:spPr/>
    </dgm:pt>
    <dgm:pt modelId="{55CE90DD-8C60-41EF-B1D9-61964A688A29}" type="pres">
      <dgm:prSet presAssocID="{68B01C01-32EA-4E79-8A49-910E2BDDA757}" presName="hierChild5" presStyleCnt="0"/>
      <dgm:spPr/>
    </dgm:pt>
    <dgm:pt modelId="{7C774F55-70EC-4BDD-B6F4-4EE97689FE18}" type="pres">
      <dgm:prSet presAssocID="{793D99E5-5A21-422A-BC48-070E2ED32DD8}" presName="hierChild5" presStyleCnt="0"/>
      <dgm:spPr/>
    </dgm:pt>
    <dgm:pt modelId="{08B7C00E-71E9-4671-8442-3C3D7FBF0057}" type="pres">
      <dgm:prSet presAssocID="{85CC71B8-F9BC-4CF9-AE1E-66AF3FD4C8C3}" presName="Name37" presStyleLbl="parChTrans1D2" presStyleIdx="2" presStyleCnt="6"/>
      <dgm:spPr/>
    </dgm:pt>
    <dgm:pt modelId="{3395D810-F778-4152-A040-330AD7E7EE52}" type="pres">
      <dgm:prSet presAssocID="{93A39744-F1BB-4457-9064-36BE594C6A35}" presName="hierRoot2" presStyleCnt="0">
        <dgm:presLayoutVars>
          <dgm:hierBranch val="init"/>
        </dgm:presLayoutVars>
      </dgm:prSet>
      <dgm:spPr/>
    </dgm:pt>
    <dgm:pt modelId="{4231DB03-A9B3-4946-B32E-F051E63CFFAC}" type="pres">
      <dgm:prSet presAssocID="{93A39744-F1BB-4457-9064-36BE594C6A35}" presName="rootComposite" presStyleCnt="0"/>
      <dgm:spPr/>
    </dgm:pt>
    <dgm:pt modelId="{D053D603-9781-4124-9DC9-DAD28FD0F084}" type="pres">
      <dgm:prSet presAssocID="{93A39744-F1BB-4457-9064-36BE594C6A35}" presName="rootText" presStyleLbl="node2" presStyleIdx="2" presStyleCnt="6">
        <dgm:presLayoutVars>
          <dgm:chPref val="3"/>
        </dgm:presLayoutVars>
      </dgm:prSet>
      <dgm:spPr/>
    </dgm:pt>
    <dgm:pt modelId="{57D32088-D76A-4E3D-8D24-B375B62F51BA}" type="pres">
      <dgm:prSet presAssocID="{93A39744-F1BB-4457-9064-36BE594C6A35}" presName="rootConnector" presStyleLbl="node2" presStyleIdx="2" presStyleCnt="6"/>
      <dgm:spPr/>
    </dgm:pt>
    <dgm:pt modelId="{E2D11EA5-2072-4899-A812-220ECE44F2F6}" type="pres">
      <dgm:prSet presAssocID="{93A39744-F1BB-4457-9064-36BE594C6A35}" presName="hierChild4" presStyleCnt="0"/>
      <dgm:spPr/>
    </dgm:pt>
    <dgm:pt modelId="{644CEC4C-2FCC-48EE-A31D-E892CC8D0CEE}" type="pres">
      <dgm:prSet presAssocID="{06406A1A-D619-499B-84D5-89A16687DDF1}" presName="Name37" presStyleLbl="parChTrans1D3" presStyleIdx="6" presStyleCnt="19"/>
      <dgm:spPr/>
    </dgm:pt>
    <dgm:pt modelId="{CC528E60-5869-4A72-9FF3-2176A6A43BE4}" type="pres">
      <dgm:prSet presAssocID="{D1D84214-5FC4-4421-B454-FAF8B7751FC6}" presName="hierRoot2" presStyleCnt="0">
        <dgm:presLayoutVars>
          <dgm:hierBranch val="init"/>
        </dgm:presLayoutVars>
      </dgm:prSet>
      <dgm:spPr/>
    </dgm:pt>
    <dgm:pt modelId="{81C3BA0D-4272-4D3B-8C21-82CBE5525C9F}" type="pres">
      <dgm:prSet presAssocID="{D1D84214-5FC4-4421-B454-FAF8B7751FC6}" presName="rootComposite" presStyleCnt="0"/>
      <dgm:spPr/>
    </dgm:pt>
    <dgm:pt modelId="{F57BF358-DC5B-41FB-93D6-69A6E581DDFE}" type="pres">
      <dgm:prSet presAssocID="{D1D84214-5FC4-4421-B454-FAF8B7751FC6}" presName="rootText" presStyleLbl="node3" presStyleIdx="6" presStyleCnt="19">
        <dgm:presLayoutVars>
          <dgm:chPref val="3"/>
        </dgm:presLayoutVars>
      </dgm:prSet>
      <dgm:spPr/>
    </dgm:pt>
    <dgm:pt modelId="{4756197A-E1D7-49FB-BBB4-7B4E8F393AAC}" type="pres">
      <dgm:prSet presAssocID="{D1D84214-5FC4-4421-B454-FAF8B7751FC6}" presName="rootConnector" presStyleLbl="node3" presStyleIdx="6" presStyleCnt="19"/>
      <dgm:spPr/>
    </dgm:pt>
    <dgm:pt modelId="{DA9D24C2-252C-4C0B-A43C-403CF1A086D3}" type="pres">
      <dgm:prSet presAssocID="{D1D84214-5FC4-4421-B454-FAF8B7751FC6}" presName="hierChild4" presStyleCnt="0"/>
      <dgm:spPr/>
    </dgm:pt>
    <dgm:pt modelId="{07031F0A-0D9E-4B4E-AE4C-9859F135EEA1}" type="pres">
      <dgm:prSet presAssocID="{D1D84214-5FC4-4421-B454-FAF8B7751FC6}" presName="hierChild5" presStyleCnt="0"/>
      <dgm:spPr/>
    </dgm:pt>
    <dgm:pt modelId="{368269B5-E1B2-4C70-BDD9-7D3333B84059}" type="pres">
      <dgm:prSet presAssocID="{26655BCA-10EB-4FAD-BC57-4024A14732A2}" presName="Name37" presStyleLbl="parChTrans1D3" presStyleIdx="7" presStyleCnt="19"/>
      <dgm:spPr/>
    </dgm:pt>
    <dgm:pt modelId="{E3E44F33-B07C-4D4D-9C89-3ADCA0BEFD00}" type="pres">
      <dgm:prSet presAssocID="{EEFA1540-F6A7-4C4A-826D-10A512A972EC}" presName="hierRoot2" presStyleCnt="0">
        <dgm:presLayoutVars>
          <dgm:hierBranch val="init"/>
        </dgm:presLayoutVars>
      </dgm:prSet>
      <dgm:spPr/>
    </dgm:pt>
    <dgm:pt modelId="{3340C588-7E72-4936-BF53-4D749AC03B23}" type="pres">
      <dgm:prSet presAssocID="{EEFA1540-F6A7-4C4A-826D-10A512A972EC}" presName="rootComposite" presStyleCnt="0"/>
      <dgm:spPr/>
    </dgm:pt>
    <dgm:pt modelId="{CB94B04D-CB09-4FE3-A945-715D46504A41}" type="pres">
      <dgm:prSet presAssocID="{EEFA1540-F6A7-4C4A-826D-10A512A972EC}" presName="rootText" presStyleLbl="node3" presStyleIdx="7" presStyleCnt="19">
        <dgm:presLayoutVars>
          <dgm:chPref val="3"/>
        </dgm:presLayoutVars>
      </dgm:prSet>
      <dgm:spPr/>
    </dgm:pt>
    <dgm:pt modelId="{EE37A42B-64A3-4FED-8599-4C1A10E6EC8B}" type="pres">
      <dgm:prSet presAssocID="{EEFA1540-F6A7-4C4A-826D-10A512A972EC}" presName="rootConnector" presStyleLbl="node3" presStyleIdx="7" presStyleCnt="19"/>
      <dgm:spPr/>
    </dgm:pt>
    <dgm:pt modelId="{E9DBD52C-F41D-4E6B-9BE2-65D395D65513}" type="pres">
      <dgm:prSet presAssocID="{EEFA1540-F6A7-4C4A-826D-10A512A972EC}" presName="hierChild4" presStyleCnt="0"/>
      <dgm:spPr/>
    </dgm:pt>
    <dgm:pt modelId="{8CE7992E-37D7-4CEB-B280-DC6ABB3BE1B8}" type="pres">
      <dgm:prSet presAssocID="{EEFA1540-F6A7-4C4A-826D-10A512A972EC}" presName="hierChild5" presStyleCnt="0"/>
      <dgm:spPr/>
    </dgm:pt>
    <dgm:pt modelId="{84C7186E-9052-4499-A147-C8294756251B}" type="pres">
      <dgm:prSet presAssocID="{F42FA742-58D1-44C2-842F-2920617CF9DA}" presName="Name37" presStyleLbl="parChTrans1D3" presStyleIdx="8" presStyleCnt="19"/>
      <dgm:spPr/>
    </dgm:pt>
    <dgm:pt modelId="{A9814EC7-9D9A-403E-A0DC-98D046DCDAA3}" type="pres">
      <dgm:prSet presAssocID="{5512A97C-3A85-4694-B749-9F58E490F6BC}" presName="hierRoot2" presStyleCnt="0">
        <dgm:presLayoutVars>
          <dgm:hierBranch val="init"/>
        </dgm:presLayoutVars>
      </dgm:prSet>
      <dgm:spPr/>
    </dgm:pt>
    <dgm:pt modelId="{7D31C7A1-BF41-444E-B324-EE6CC1FA2B02}" type="pres">
      <dgm:prSet presAssocID="{5512A97C-3A85-4694-B749-9F58E490F6BC}" presName="rootComposite" presStyleCnt="0"/>
      <dgm:spPr/>
    </dgm:pt>
    <dgm:pt modelId="{31EF87A7-C6FD-4FD3-80E9-403CDE26B8D1}" type="pres">
      <dgm:prSet presAssocID="{5512A97C-3A85-4694-B749-9F58E490F6BC}" presName="rootText" presStyleLbl="node3" presStyleIdx="8" presStyleCnt="19">
        <dgm:presLayoutVars>
          <dgm:chPref val="3"/>
        </dgm:presLayoutVars>
      </dgm:prSet>
      <dgm:spPr/>
    </dgm:pt>
    <dgm:pt modelId="{060CD20E-C85E-4E56-A61A-F0BD6E609979}" type="pres">
      <dgm:prSet presAssocID="{5512A97C-3A85-4694-B749-9F58E490F6BC}" presName="rootConnector" presStyleLbl="node3" presStyleIdx="8" presStyleCnt="19"/>
      <dgm:spPr/>
    </dgm:pt>
    <dgm:pt modelId="{66AB7651-D97B-4FFC-9068-9E510F0BECE7}" type="pres">
      <dgm:prSet presAssocID="{5512A97C-3A85-4694-B749-9F58E490F6BC}" presName="hierChild4" presStyleCnt="0"/>
      <dgm:spPr/>
    </dgm:pt>
    <dgm:pt modelId="{36B40E7B-E4E3-4C3F-B70D-C59FC9E237DD}" type="pres">
      <dgm:prSet presAssocID="{5512A97C-3A85-4694-B749-9F58E490F6BC}" presName="hierChild5" presStyleCnt="0"/>
      <dgm:spPr/>
    </dgm:pt>
    <dgm:pt modelId="{BF26D074-FB32-467B-AC80-96BB6A27C9F1}" type="pres">
      <dgm:prSet presAssocID="{2BF8A161-6688-42DE-8657-38070FB51EAD}" presName="Name37" presStyleLbl="parChTrans1D3" presStyleIdx="9" presStyleCnt="19"/>
      <dgm:spPr/>
    </dgm:pt>
    <dgm:pt modelId="{700043A0-8E86-4068-BC54-A99070BE40A5}" type="pres">
      <dgm:prSet presAssocID="{92F3CC4A-EF08-44D3-AF0F-6CB5E7E87E9C}" presName="hierRoot2" presStyleCnt="0">
        <dgm:presLayoutVars>
          <dgm:hierBranch val="init"/>
        </dgm:presLayoutVars>
      </dgm:prSet>
      <dgm:spPr/>
    </dgm:pt>
    <dgm:pt modelId="{71FE9E2B-3609-493D-8E81-0EF8807F6EA7}" type="pres">
      <dgm:prSet presAssocID="{92F3CC4A-EF08-44D3-AF0F-6CB5E7E87E9C}" presName="rootComposite" presStyleCnt="0"/>
      <dgm:spPr/>
    </dgm:pt>
    <dgm:pt modelId="{98013D73-39F9-485E-83E4-0C4956556CBB}" type="pres">
      <dgm:prSet presAssocID="{92F3CC4A-EF08-44D3-AF0F-6CB5E7E87E9C}" presName="rootText" presStyleLbl="node3" presStyleIdx="9" presStyleCnt="19">
        <dgm:presLayoutVars>
          <dgm:chPref val="3"/>
        </dgm:presLayoutVars>
      </dgm:prSet>
      <dgm:spPr/>
    </dgm:pt>
    <dgm:pt modelId="{F8B83BEC-7F5C-484E-BEB8-D757DE8B2567}" type="pres">
      <dgm:prSet presAssocID="{92F3CC4A-EF08-44D3-AF0F-6CB5E7E87E9C}" presName="rootConnector" presStyleLbl="node3" presStyleIdx="9" presStyleCnt="19"/>
      <dgm:spPr/>
    </dgm:pt>
    <dgm:pt modelId="{A509E850-3B2E-416F-A2D0-A2E36D1284A5}" type="pres">
      <dgm:prSet presAssocID="{92F3CC4A-EF08-44D3-AF0F-6CB5E7E87E9C}" presName="hierChild4" presStyleCnt="0"/>
      <dgm:spPr/>
    </dgm:pt>
    <dgm:pt modelId="{9F2C2949-2C40-452E-9B97-C8C1DD1C9026}" type="pres">
      <dgm:prSet presAssocID="{92F3CC4A-EF08-44D3-AF0F-6CB5E7E87E9C}" presName="hierChild5" presStyleCnt="0"/>
      <dgm:spPr/>
    </dgm:pt>
    <dgm:pt modelId="{5645E6BF-DC83-4BE6-BADA-43B3F7298920}" type="pres">
      <dgm:prSet presAssocID="{93A39744-F1BB-4457-9064-36BE594C6A35}" presName="hierChild5" presStyleCnt="0"/>
      <dgm:spPr/>
    </dgm:pt>
    <dgm:pt modelId="{E728F157-757D-45A6-9CE3-78AAC586110D}" type="pres">
      <dgm:prSet presAssocID="{57AA4F11-9DD3-4D50-A03B-296C9AC25426}" presName="Name37" presStyleLbl="parChTrans1D2" presStyleIdx="3" presStyleCnt="6"/>
      <dgm:spPr/>
    </dgm:pt>
    <dgm:pt modelId="{0A0D231A-82D9-4DBB-A254-1E31D33BF343}" type="pres">
      <dgm:prSet presAssocID="{FFCDE570-52DD-43BB-9A6B-F67F9CA972A0}" presName="hierRoot2" presStyleCnt="0">
        <dgm:presLayoutVars>
          <dgm:hierBranch val="init"/>
        </dgm:presLayoutVars>
      </dgm:prSet>
      <dgm:spPr/>
    </dgm:pt>
    <dgm:pt modelId="{7CE0F1FE-06D4-41EA-ADF0-38A0008DFBCB}" type="pres">
      <dgm:prSet presAssocID="{FFCDE570-52DD-43BB-9A6B-F67F9CA972A0}" presName="rootComposite" presStyleCnt="0"/>
      <dgm:spPr/>
    </dgm:pt>
    <dgm:pt modelId="{D8E35473-63B0-42AA-A6A2-AD18250F5F3A}" type="pres">
      <dgm:prSet presAssocID="{FFCDE570-52DD-43BB-9A6B-F67F9CA972A0}" presName="rootText" presStyleLbl="node2" presStyleIdx="3" presStyleCnt="6">
        <dgm:presLayoutVars>
          <dgm:chPref val="3"/>
        </dgm:presLayoutVars>
      </dgm:prSet>
      <dgm:spPr/>
    </dgm:pt>
    <dgm:pt modelId="{929F7E09-F359-4D05-B8C9-C458E92DF1FA}" type="pres">
      <dgm:prSet presAssocID="{FFCDE570-52DD-43BB-9A6B-F67F9CA972A0}" presName="rootConnector" presStyleLbl="node2" presStyleIdx="3" presStyleCnt="6"/>
      <dgm:spPr/>
    </dgm:pt>
    <dgm:pt modelId="{903CC370-629D-47A7-8267-D1A532FED15B}" type="pres">
      <dgm:prSet presAssocID="{FFCDE570-52DD-43BB-9A6B-F67F9CA972A0}" presName="hierChild4" presStyleCnt="0"/>
      <dgm:spPr/>
    </dgm:pt>
    <dgm:pt modelId="{95D3D3B1-FC09-4581-B152-DEC493DEBCCE}" type="pres">
      <dgm:prSet presAssocID="{A45BEC39-AC52-4BBA-898E-96AF362675BC}" presName="Name37" presStyleLbl="parChTrans1D3" presStyleIdx="10" presStyleCnt="19"/>
      <dgm:spPr/>
    </dgm:pt>
    <dgm:pt modelId="{A05049E5-5512-4C20-806F-50F40D09D76C}" type="pres">
      <dgm:prSet presAssocID="{F2A11A6A-85CE-4025-955E-738CB72530E8}" presName="hierRoot2" presStyleCnt="0">
        <dgm:presLayoutVars>
          <dgm:hierBranch val="init"/>
        </dgm:presLayoutVars>
      </dgm:prSet>
      <dgm:spPr/>
    </dgm:pt>
    <dgm:pt modelId="{B8C8AE9C-A3F2-4945-9E09-C5EFE41AB25E}" type="pres">
      <dgm:prSet presAssocID="{F2A11A6A-85CE-4025-955E-738CB72530E8}" presName="rootComposite" presStyleCnt="0"/>
      <dgm:spPr/>
    </dgm:pt>
    <dgm:pt modelId="{0346910E-6BF5-4B74-BC6F-C6D845E6B87C}" type="pres">
      <dgm:prSet presAssocID="{F2A11A6A-85CE-4025-955E-738CB72530E8}" presName="rootText" presStyleLbl="node3" presStyleIdx="10" presStyleCnt="19">
        <dgm:presLayoutVars>
          <dgm:chPref val="3"/>
        </dgm:presLayoutVars>
      </dgm:prSet>
      <dgm:spPr/>
    </dgm:pt>
    <dgm:pt modelId="{2AFE11FC-1A11-48A5-8CFF-40A3D326AF99}" type="pres">
      <dgm:prSet presAssocID="{F2A11A6A-85CE-4025-955E-738CB72530E8}" presName="rootConnector" presStyleLbl="node3" presStyleIdx="10" presStyleCnt="19"/>
      <dgm:spPr/>
    </dgm:pt>
    <dgm:pt modelId="{3341E8DB-81D9-4860-9BB8-C9802009CF6F}" type="pres">
      <dgm:prSet presAssocID="{F2A11A6A-85CE-4025-955E-738CB72530E8}" presName="hierChild4" presStyleCnt="0"/>
      <dgm:spPr/>
    </dgm:pt>
    <dgm:pt modelId="{4C0E0571-C657-4DB0-BC9F-0D852856106A}" type="pres">
      <dgm:prSet presAssocID="{F2A11A6A-85CE-4025-955E-738CB72530E8}" presName="hierChild5" presStyleCnt="0"/>
      <dgm:spPr/>
    </dgm:pt>
    <dgm:pt modelId="{4689A690-F2C3-45C5-BC1D-B01B3E7C14A8}" type="pres">
      <dgm:prSet presAssocID="{7D1EBF46-6F28-47B0-8146-50993BF6B10A}" presName="Name37" presStyleLbl="parChTrans1D3" presStyleIdx="11" presStyleCnt="19"/>
      <dgm:spPr/>
    </dgm:pt>
    <dgm:pt modelId="{816B1F09-D952-46E2-911B-6040D4910034}" type="pres">
      <dgm:prSet presAssocID="{3F6A27C6-250A-4BB9-A581-627D4E78E31E}" presName="hierRoot2" presStyleCnt="0">
        <dgm:presLayoutVars>
          <dgm:hierBranch val="init"/>
        </dgm:presLayoutVars>
      </dgm:prSet>
      <dgm:spPr/>
    </dgm:pt>
    <dgm:pt modelId="{72690071-43BB-4DA0-9CB4-1AD38F23EEF8}" type="pres">
      <dgm:prSet presAssocID="{3F6A27C6-250A-4BB9-A581-627D4E78E31E}" presName="rootComposite" presStyleCnt="0"/>
      <dgm:spPr/>
    </dgm:pt>
    <dgm:pt modelId="{064ACC87-2F42-4683-BC43-6623793EA6BC}" type="pres">
      <dgm:prSet presAssocID="{3F6A27C6-250A-4BB9-A581-627D4E78E31E}" presName="rootText" presStyleLbl="node3" presStyleIdx="11" presStyleCnt="19">
        <dgm:presLayoutVars>
          <dgm:chPref val="3"/>
        </dgm:presLayoutVars>
      </dgm:prSet>
      <dgm:spPr/>
    </dgm:pt>
    <dgm:pt modelId="{8CB69855-D726-4A76-A464-D7638EED3901}" type="pres">
      <dgm:prSet presAssocID="{3F6A27C6-250A-4BB9-A581-627D4E78E31E}" presName="rootConnector" presStyleLbl="node3" presStyleIdx="11" presStyleCnt="19"/>
      <dgm:spPr/>
    </dgm:pt>
    <dgm:pt modelId="{5178F939-8906-4F88-99F5-2A8387B9AC9C}" type="pres">
      <dgm:prSet presAssocID="{3F6A27C6-250A-4BB9-A581-627D4E78E31E}" presName="hierChild4" presStyleCnt="0"/>
      <dgm:spPr/>
    </dgm:pt>
    <dgm:pt modelId="{6912E25C-A8BB-453B-A9B2-48CB939A53CC}" type="pres">
      <dgm:prSet presAssocID="{3F6A27C6-250A-4BB9-A581-627D4E78E31E}" presName="hierChild5" presStyleCnt="0"/>
      <dgm:spPr/>
    </dgm:pt>
    <dgm:pt modelId="{DDF2CB52-AA34-4F8A-B1C9-96379F0EC29B}" type="pres">
      <dgm:prSet presAssocID="{2EEC8BC9-74B4-4482-8917-D2C951F0956F}" presName="Name37" presStyleLbl="parChTrans1D3" presStyleIdx="12" presStyleCnt="19"/>
      <dgm:spPr/>
    </dgm:pt>
    <dgm:pt modelId="{CAFD8651-0249-444D-A6A4-BA44FD6F1B4D}" type="pres">
      <dgm:prSet presAssocID="{8462F656-2592-4612-A0CC-8531EF8F3F63}" presName="hierRoot2" presStyleCnt="0">
        <dgm:presLayoutVars>
          <dgm:hierBranch val="init"/>
        </dgm:presLayoutVars>
      </dgm:prSet>
      <dgm:spPr/>
    </dgm:pt>
    <dgm:pt modelId="{94BE2157-5E0E-49F8-B1B1-0DCF8248D5FA}" type="pres">
      <dgm:prSet presAssocID="{8462F656-2592-4612-A0CC-8531EF8F3F63}" presName="rootComposite" presStyleCnt="0"/>
      <dgm:spPr/>
    </dgm:pt>
    <dgm:pt modelId="{1758C13F-DEFF-4973-B96F-3B417B9EF74F}" type="pres">
      <dgm:prSet presAssocID="{8462F656-2592-4612-A0CC-8531EF8F3F63}" presName="rootText" presStyleLbl="node3" presStyleIdx="12" presStyleCnt="19">
        <dgm:presLayoutVars>
          <dgm:chPref val="3"/>
        </dgm:presLayoutVars>
      </dgm:prSet>
      <dgm:spPr/>
    </dgm:pt>
    <dgm:pt modelId="{AECF8A0B-ABDD-42A4-B78A-187B02716889}" type="pres">
      <dgm:prSet presAssocID="{8462F656-2592-4612-A0CC-8531EF8F3F63}" presName="rootConnector" presStyleLbl="node3" presStyleIdx="12" presStyleCnt="19"/>
      <dgm:spPr/>
    </dgm:pt>
    <dgm:pt modelId="{C90B9D36-A1F9-4EEB-BC07-5806945323D7}" type="pres">
      <dgm:prSet presAssocID="{8462F656-2592-4612-A0CC-8531EF8F3F63}" presName="hierChild4" presStyleCnt="0"/>
      <dgm:spPr/>
    </dgm:pt>
    <dgm:pt modelId="{B8169ED0-7791-4FED-ADD1-A4AFB4BB3E67}" type="pres">
      <dgm:prSet presAssocID="{8462F656-2592-4612-A0CC-8531EF8F3F63}" presName="hierChild5" presStyleCnt="0"/>
      <dgm:spPr/>
    </dgm:pt>
    <dgm:pt modelId="{89651149-2D42-4A8F-98AE-C146A82C2EFE}" type="pres">
      <dgm:prSet presAssocID="{FFCDE570-52DD-43BB-9A6B-F67F9CA972A0}" presName="hierChild5" presStyleCnt="0"/>
      <dgm:spPr/>
    </dgm:pt>
    <dgm:pt modelId="{08EB4877-690A-4AD1-988C-8E4C88A0FB25}" type="pres">
      <dgm:prSet presAssocID="{FE265D4C-CD55-4C6D-A89D-ED503FC4950F}" presName="Name37" presStyleLbl="parChTrans1D2" presStyleIdx="4" presStyleCnt="6"/>
      <dgm:spPr/>
    </dgm:pt>
    <dgm:pt modelId="{5986BA4C-5267-4A93-B329-29FD106701CF}" type="pres">
      <dgm:prSet presAssocID="{AEC041E0-70A9-437C-BFFD-DD8978F5F5EB}" presName="hierRoot2" presStyleCnt="0">
        <dgm:presLayoutVars>
          <dgm:hierBranch val="init"/>
        </dgm:presLayoutVars>
      </dgm:prSet>
      <dgm:spPr/>
    </dgm:pt>
    <dgm:pt modelId="{DD8500E9-B902-408D-A0EB-BDFD54C1C699}" type="pres">
      <dgm:prSet presAssocID="{AEC041E0-70A9-437C-BFFD-DD8978F5F5EB}" presName="rootComposite" presStyleCnt="0"/>
      <dgm:spPr/>
    </dgm:pt>
    <dgm:pt modelId="{9783C751-84CA-4521-B9B2-D0D229663AC3}" type="pres">
      <dgm:prSet presAssocID="{AEC041E0-70A9-437C-BFFD-DD8978F5F5EB}" presName="rootText" presStyleLbl="node2" presStyleIdx="4" presStyleCnt="6">
        <dgm:presLayoutVars>
          <dgm:chPref val="3"/>
        </dgm:presLayoutVars>
      </dgm:prSet>
      <dgm:spPr/>
    </dgm:pt>
    <dgm:pt modelId="{B873F7EF-AD9B-4938-B1F9-23080F8B95E2}" type="pres">
      <dgm:prSet presAssocID="{AEC041E0-70A9-437C-BFFD-DD8978F5F5EB}" presName="rootConnector" presStyleLbl="node2" presStyleIdx="4" presStyleCnt="6"/>
      <dgm:spPr/>
    </dgm:pt>
    <dgm:pt modelId="{6FC0E2C3-8DB9-4D66-8AF1-0520497FECA7}" type="pres">
      <dgm:prSet presAssocID="{AEC041E0-70A9-437C-BFFD-DD8978F5F5EB}" presName="hierChild4" presStyleCnt="0"/>
      <dgm:spPr/>
    </dgm:pt>
    <dgm:pt modelId="{AD31747A-41CC-4F05-866B-451F71A347DD}" type="pres">
      <dgm:prSet presAssocID="{D94D861A-A956-492E-A14E-E9DF767E2253}" presName="Name37" presStyleLbl="parChTrans1D3" presStyleIdx="13" presStyleCnt="19"/>
      <dgm:spPr/>
    </dgm:pt>
    <dgm:pt modelId="{01A9CEE6-3A23-48AE-9039-7A4C9A11C545}" type="pres">
      <dgm:prSet presAssocID="{A01C365A-D19E-49C3-A32C-17655D697F2E}" presName="hierRoot2" presStyleCnt="0">
        <dgm:presLayoutVars>
          <dgm:hierBranch val="init"/>
        </dgm:presLayoutVars>
      </dgm:prSet>
      <dgm:spPr/>
    </dgm:pt>
    <dgm:pt modelId="{85A05F1E-540D-4658-9F7D-342075CE68C2}" type="pres">
      <dgm:prSet presAssocID="{A01C365A-D19E-49C3-A32C-17655D697F2E}" presName="rootComposite" presStyleCnt="0"/>
      <dgm:spPr/>
    </dgm:pt>
    <dgm:pt modelId="{F566C41A-1D12-4F4D-8171-73462CE00FAD}" type="pres">
      <dgm:prSet presAssocID="{A01C365A-D19E-49C3-A32C-17655D697F2E}" presName="rootText" presStyleLbl="node3" presStyleIdx="13" presStyleCnt="19">
        <dgm:presLayoutVars>
          <dgm:chPref val="3"/>
        </dgm:presLayoutVars>
      </dgm:prSet>
      <dgm:spPr/>
    </dgm:pt>
    <dgm:pt modelId="{0E5F9101-2CA7-4A7C-A351-EF3FE99632CD}" type="pres">
      <dgm:prSet presAssocID="{A01C365A-D19E-49C3-A32C-17655D697F2E}" presName="rootConnector" presStyleLbl="node3" presStyleIdx="13" presStyleCnt="19"/>
      <dgm:spPr/>
    </dgm:pt>
    <dgm:pt modelId="{7C42CA89-D18A-4F5C-8A99-40ED012523D7}" type="pres">
      <dgm:prSet presAssocID="{A01C365A-D19E-49C3-A32C-17655D697F2E}" presName="hierChild4" presStyleCnt="0"/>
      <dgm:spPr/>
    </dgm:pt>
    <dgm:pt modelId="{53201351-E870-444F-BDC6-F0DC76D2460A}" type="pres">
      <dgm:prSet presAssocID="{A01C365A-D19E-49C3-A32C-17655D697F2E}" presName="hierChild5" presStyleCnt="0"/>
      <dgm:spPr/>
    </dgm:pt>
    <dgm:pt modelId="{C28EB8AE-8605-4D0B-8FCF-E3AF0EFDD87B}" type="pres">
      <dgm:prSet presAssocID="{C789567D-C74B-4079-8B17-4CC2CDBBB3BB}" presName="Name37" presStyleLbl="parChTrans1D3" presStyleIdx="14" presStyleCnt="19"/>
      <dgm:spPr/>
    </dgm:pt>
    <dgm:pt modelId="{011DDA92-10C8-4F33-9CFE-8BF7D9B1BC6F}" type="pres">
      <dgm:prSet presAssocID="{6FAD7EAF-2C08-43D1-9CC9-9202327D6A31}" presName="hierRoot2" presStyleCnt="0">
        <dgm:presLayoutVars>
          <dgm:hierBranch val="init"/>
        </dgm:presLayoutVars>
      </dgm:prSet>
      <dgm:spPr/>
    </dgm:pt>
    <dgm:pt modelId="{5046D377-E349-4CC8-A025-62BA0475F388}" type="pres">
      <dgm:prSet presAssocID="{6FAD7EAF-2C08-43D1-9CC9-9202327D6A31}" presName="rootComposite" presStyleCnt="0"/>
      <dgm:spPr/>
    </dgm:pt>
    <dgm:pt modelId="{5B84FB2F-971B-418F-A226-4E7574B3F0D7}" type="pres">
      <dgm:prSet presAssocID="{6FAD7EAF-2C08-43D1-9CC9-9202327D6A31}" presName="rootText" presStyleLbl="node3" presStyleIdx="14" presStyleCnt="19">
        <dgm:presLayoutVars>
          <dgm:chPref val="3"/>
        </dgm:presLayoutVars>
      </dgm:prSet>
      <dgm:spPr/>
    </dgm:pt>
    <dgm:pt modelId="{E5205308-D274-4725-8636-7307B813D8FD}" type="pres">
      <dgm:prSet presAssocID="{6FAD7EAF-2C08-43D1-9CC9-9202327D6A31}" presName="rootConnector" presStyleLbl="node3" presStyleIdx="14" presStyleCnt="19"/>
      <dgm:spPr/>
    </dgm:pt>
    <dgm:pt modelId="{7061163A-5C06-4120-87D9-C4D19C83AC96}" type="pres">
      <dgm:prSet presAssocID="{6FAD7EAF-2C08-43D1-9CC9-9202327D6A31}" presName="hierChild4" presStyleCnt="0"/>
      <dgm:spPr/>
    </dgm:pt>
    <dgm:pt modelId="{BBA87B5E-A5D1-408C-8A55-2AEEAFD609EE}" type="pres">
      <dgm:prSet presAssocID="{6FAD7EAF-2C08-43D1-9CC9-9202327D6A31}" presName="hierChild5" presStyleCnt="0"/>
      <dgm:spPr/>
    </dgm:pt>
    <dgm:pt modelId="{ABA6F89F-71D2-4EE1-887E-1D53BF99BE6C}" type="pres">
      <dgm:prSet presAssocID="{B7D8AF75-5C11-48F2-9794-4AEFE7B238B0}" presName="Name37" presStyleLbl="parChTrans1D3" presStyleIdx="15" presStyleCnt="19"/>
      <dgm:spPr/>
    </dgm:pt>
    <dgm:pt modelId="{BBE692E6-37AB-4FCE-B2F3-C7181D4ACA8B}" type="pres">
      <dgm:prSet presAssocID="{459AFA7A-30D1-4D78-824B-94908257768A}" presName="hierRoot2" presStyleCnt="0">
        <dgm:presLayoutVars>
          <dgm:hierBranch val="init"/>
        </dgm:presLayoutVars>
      </dgm:prSet>
      <dgm:spPr/>
    </dgm:pt>
    <dgm:pt modelId="{6DBDBF17-9449-4CCF-8530-482BAB5AA57A}" type="pres">
      <dgm:prSet presAssocID="{459AFA7A-30D1-4D78-824B-94908257768A}" presName="rootComposite" presStyleCnt="0"/>
      <dgm:spPr/>
    </dgm:pt>
    <dgm:pt modelId="{BA982588-0E3D-49D6-9687-36E4E27DB3A3}" type="pres">
      <dgm:prSet presAssocID="{459AFA7A-30D1-4D78-824B-94908257768A}" presName="rootText" presStyleLbl="node3" presStyleIdx="15" presStyleCnt="19">
        <dgm:presLayoutVars>
          <dgm:chPref val="3"/>
        </dgm:presLayoutVars>
      </dgm:prSet>
      <dgm:spPr/>
    </dgm:pt>
    <dgm:pt modelId="{F8261AA7-A88D-47A9-8A7B-13DD1693E766}" type="pres">
      <dgm:prSet presAssocID="{459AFA7A-30D1-4D78-824B-94908257768A}" presName="rootConnector" presStyleLbl="node3" presStyleIdx="15" presStyleCnt="19"/>
      <dgm:spPr/>
    </dgm:pt>
    <dgm:pt modelId="{CF1AE155-3534-49C1-BE32-D1B50EC446D3}" type="pres">
      <dgm:prSet presAssocID="{459AFA7A-30D1-4D78-824B-94908257768A}" presName="hierChild4" presStyleCnt="0"/>
      <dgm:spPr/>
    </dgm:pt>
    <dgm:pt modelId="{096A6B87-F01F-4057-A609-B61AC4DE1988}" type="pres">
      <dgm:prSet presAssocID="{459AFA7A-30D1-4D78-824B-94908257768A}" presName="hierChild5" presStyleCnt="0"/>
      <dgm:spPr/>
    </dgm:pt>
    <dgm:pt modelId="{1C1B9435-607E-4998-B10A-2E4AAAD437FE}" type="pres">
      <dgm:prSet presAssocID="{AEC041E0-70A9-437C-BFFD-DD8978F5F5EB}" presName="hierChild5" presStyleCnt="0"/>
      <dgm:spPr/>
    </dgm:pt>
    <dgm:pt modelId="{3380EA0F-27D0-4623-B889-9595B3CDEB31}" type="pres">
      <dgm:prSet presAssocID="{D48398A6-1F67-4DAE-958F-95EC21BA3973}" presName="Name37" presStyleLbl="parChTrans1D2" presStyleIdx="5" presStyleCnt="6"/>
      <dgm:spPr/>
    </dgm:pt>
    <dgm:pt modelId="{65346D31-D284-4106-B91E-DDA668ADB725}" type="pres">
      <dgm:prSet presAssocID="{5A547BF8-6A24-4140-8149-95D2B1D9D27F}" presName="hierRoot2" presStyleCnt="0">
        <dgm:presLayoutVars>
          <dgm:hierBranch val="init"/>
        </dgm:presLayoutVars>
      </dgm:prSet>
      <dgm:spPr/>
    </dgm:pt>
    <dgm:pt modelId="{E34F4CFF-A2ED-49E6-8FBC-443AE81EC889}" type="pres">
      <dgm:prSet presAssocID="{5A547BF8-6A24-4140-8149-95D2B1D9D27F}" presName="rootComposite" presStyleCnt="0"/>
      <dgm:spPr/>
    </dgm:pt>
    <dgm:pt modelId="{4B67253E-BF09-48FC-9A46-296B353C37F2}" type="pres">
      <dgm:prSet presAssocID="{5A547BF8-6A24-4140-8149-95D2B1D9D27F}" presName="rootText" presStyleLbl="node2" presStyleIdx="5" presStyleCnt="6">
        <dgm:presLayoutVars>
          <dgm:chPref val="3"/>
        </dgm:presLayoutVars>
      </dgm:prSet>
      <dgm:spPr/>
    </dgm:pt>
    <dgm:pt modelId="{351B0F9B-66C9-4F3D-ADFF-05837B23E184}" type="pres">
      <dgm:prSet presAssocID="{5A547BF8-6A24-4140-8149-95D2B1D9D27F}" presName="rootConnector" presStyleLbl="node2" presStyleIdx="5" presStyleCnt="6"/>
      <dgm:spPr/>
    </dgm:pt>
    <dgm:pt modelId="{7A5A0890-C43E-4179-A703-58DDBC51BEBD}" type="pres">
      <dgm:prSet presAssocID="{5A547BF8-6A24-4140-8149-95D2B1D9D27F}" presName="hierChild4" presStyleCnt="0"/>
      <dgm:spPr/>
    </dgm:pt>
    <dgm:pt modelId="{BF98C686-CCD0-4F93-929C-819EB63BDBC9}" type="pres">
      <dgm:prSet presAssocID="{8FCC1E3C-D142-479B-B660-8CA50873DEAD}" presName="Name37" presStyleLbl="parChTrans1D3" presStyleIdx="16" presStyleCnt="19"/>
      <dgm:spPr/>
    </dgm:pt>
    <dgm:pt modelId="{42BA7BF3-6AC7-4DA0-8DFE-E59FF4671C89}" type="pres">
      <dgm:prSet presAssocID="{8E16FA15-5080-41EC-BBD7-B3EB63A890A3}" presName="hierRoot2" presStyleCnt="0">
        <dgm:presLayoutVars>
          <dgm:hierBranch val="init"/>
        </dgm:presLayoutVars>
      </dgm:prSet>
      <dgm:spPr/>
    </dgm:pt>
    <dgm:pt modelId="{09DBD4F2-001E-435E-BA73-BD0E73B0A161}" type="pres">
      <dgm:prSet presAssocID="{8E16FA15-5080-41EC-BBD7-B3EB63A890A3}" presName="rootComposite" presStyleCnt="0"/>
      <dgm:spPr/>
    </dgm:pt>
    <dgm:pt modelId="{736BDEB5-3190-4B51-A0E9-D230E341ABD4}" type="pres">
      <dgm:prSet presAssocID="{8E16FA15-5080-41EC-BBD7-B3EB63A890A3}" presName="rootText" presStyleLbl="node3" presStyleIdx="16" presStyleCnt="19">
        <dgm:presLayoutVars>
          <dgm:chPref val="3"/>
        </dgm:presLayoutVars>
      </dgm:prSet>
      <dgm:spPr/>
    </dgm:pt>
    <dgm:pt modelId="{43418E5A-F9DB-4D8D-B2D0-DED00058E6F3}" type="pres">
      <dgm:prSet presAssocID="{8E16FA15-5080-41EC-BBD7-B3EB63A890A3}" presName="rootConnector" presStyleLbl="node3" presStyleIdx="16" presStyleCnt="19"/>
      <dgm:spPr/>
    </dgm:pt>
    <dgm:pt modelId="{B698EBAD-AA0F-4E48-96F5-DC1EB1C61B74}" type="pres">
      <dgm:prSet presAssocID="{8E16FA15-5080-41EC-BBD7-B3EB63A890A3}" presName="hierChild4" presStyleCnt="0"/>
      <dgm:spPr/>
    </dgm:pt>
    <dgm:pt modelId="{C5BACD84-8575-43FC-A09A-A96ECB50359A}" type="pres">
      <dgm:prSet presAssocID="{8E16FA15-5080-41EC-BBD7-B3EB63A890A3}" presName="hierChild5" presStyleCnt="0"/>
      <dgm:spPr/>
    </dgm:pt>
    <dgm:pt modelId="{C623B5D3-7C61-4D3B-83E4-70A8AE7F0571}" type="pres">
      <dgm:prSet presAssocID="{DB38DAF2-1AAB-4110-9F3B-8A5A1468C042}" presName="Name37" presStyleLbl="parChTrans1D3" presStyleIdx="17" presStyleCnt="19"/>
      <dgm:spPr/>
    </dgm:pt>
    <dgm:pt modelId="{2FF2F1AC-3052-422C-A666-3EAC7F465B69}" type="pres">
      <dgm:prSet presAssocID="{297C2056-17F5-4084-8EFF-D59A673CD86B}" presName="hierRoot2" presStyleCnt="0">
        <dgm:presLayoutVars>
          <dgm:hierBranch val="init"/>
        </dgm:presLayoutVars>
      </dgm:prSet>
      <dgm:spPr/>
    </dgm:pt>
    <dgm:pt modelId="{AD6B7426-16A3-4071-9F0F-A7DF0619FC86}" type="pres">
      <dgm:prSet presAssocID="{297C2056-17F5-4084-8EFF-D59A673CD86B}" presName="rootComposite" presStyleCnt="0"/>
      <dgm:spPr/>
    </dgm:pt>
    <dgm:pt modelId="{E70382E7-73A6-4579-9487-5EF96D614942}" type="pres">
      <dgm:prSet presAssocID="{297C2056-17F5-4084-8EFF-D59A673CD86B}" presName="rootText" presStyleLbl="node3" presStyleIdx="17" presStyleCnt="19">
        <dgm:presLayoutVars>
          <dgm:chPref val="3"/>
        </dgm:presLayoutVars>
      </dgm:prSet>
      <dgm:spPr/>
    </dgm:pt>
    <dgm:pt modelId="{E653A857-FE81-4B10-AE0C-C2F780566B8D}" type="pres">
      <dgm:prSet presAssocID="{297C2056-17F5-4084-8EFF-D59A673CD86B}" presName="rootConnector" presStyleLbl="node3" presStyleIdx="17" presStyleCnt="19"/>
      <dgm:spPr/>
    </dgm:pt>
    <dgm:pt modelId="{E1EC8996-8443-49C0-9E90-B9B6EF245BA9}" type="pres">
      <dgm:prSet presAssocID="{297C2056-17F5-4084-8EFF-D59A673CD86B}" presName="hierChild4" presStyleCnt="0"/>
      <dgm:spPr/>
    </dgm:pt>
    <dgm:pt modelId="{812AD302-505E-4272-9E11-E1616533EC9B}" type="pres">
      <dgm:prSet presAssocID="{297C2056-17F5-4084-8EFF-D59A673CD86B}" presName="hierChild5" presStyleCnt="0"/>
      <dgm:spPr/>
    </dgm:pt>
    <dgm:pt modelId="{3EF12162-F71C-4504-8C1E-E72E2D4EF6C0}" type="pres">
      <dgm:prSet presAssocID="{62C1B26D-C23D-4281-B88B-A4D42E361E1A}" presName="Name37" presStyleLbl="parChTrans1D3" presStyleIdx="18" presStyleCnt="19"/>
      <dgm:spPr/>
    </dgm:pt>
    <dgm:pt modelId="{53FCB28D-4474-44E5-9A2F-B36FED93A288}" type="pres">
      <dgm:prSet presAssocID="{08395B93-A7DD-4DE5-91A8-80CB77B0D079}" presName="hierRoot2" presStyleCnt="0">
        <dgm:presLayoutVars>
          <dgm:hierBranch val="init"/>
        </dgm:presLayoutVars>
      </dgm:prSet>
      <dgm:spPr/>
    </dgm:pt>
    <dgm:pt modelId="{D4612F43-4D4A-4642-9999-348897C4C9D3}" type="pres">
      <dgm:prSet presAssocID="{08395B93-A7DD-4DE5-91A8-80CB77B0D079}" presName="rootComposite" presStyleCnt="0"/>
      <dgm:spPr/>
    </dgm:pt>
    <dgm:pt modelId="{F2D3A527-5841-4A76-A8E2-BA518B151EBB}" type="pres">
      <dgm:prSet presAssocID="{08395B93-A7DD-4DE5-91A8-80CB77B0D079}" presName="rootText" presStyleLbl="node3" presStyleIdx="18" presStyleCnt="19">
        <dgm:presLayoutVars>
          <dgm:chPref val="3"/>
        </dgm:presLayoutVars>
      </dgm:prSet>
      <dgm:spPr/>
    </dgm:pt>
    <dgm:pt modelId="{02850B83-840C-42C8-9E53-52BC768FF487}" type="pres">
      <dgm:prSet presAssocID="{08395B93-A7DD-4DE5-91A8-80CB77B0D079}" presName="rootConnector" presStyleLbl="node3" presStyleIdx="18" presStyleCnt="19"/>
      <dgm:spPr/>
    </dgm:pt>
    <dgm:pt modelId="{C82BED66-21FE-4FCD-850E-27BDEEB1BCB6}" type="pres">
      <dgm:prSet presAssocID="{08395B93-A7DD-4DE5-91A8-80CB77B0D079}" presName="hierChild4" presStyleCnt="0"/>
      <dgm:spPr/>
    </dgm:pt>
    <dgm:pt modelId="{5D101F1C-A1C1-4657-8788-2442D99E7978}" type="pres">
      <dgm:prSet presAssocID="{08395B93-A7DD-4DE5-91A8-80CB77B0D079}" presName="hierChild5" presStyleCnt="0"/>
      <dgm:spPr/>
    </dgm:pt>
    <dgm:pt modelId="{2BDD7981-6CF3-42D0-AD12-CF5AB96F06CE}" type="pres">
      <dgm:prSet presAssocID="{5A547BF8-6A24-4140-8149-95D2B1D9D27F}" presName="hierChild5" presStyleCnt="0"/>
      <dgm:spPr/>
    </dgm:pt>
    <dgm:pt modelId="{6D2C48DE-71B2-424C-A43F-22A8E55529F1}" type="pres">
      <dgm:prSet presAssocID="{CF9E37C9-4ACB-48BC-8C0E-050D10B2CD69}" presName="hierChild3" presStyleCnt="0"/>
      <dgm:spPr/>
    </dgm:pt>
  </dgm:ptLst>
  <dgm:cxnLst>
    <dgm:cxn modelId="{2C3C4F00-E411-4F3C-9045-6FD44AB25910}" type="presOf" srcId="{50414DEE-B85F-4136-9C86-721A32100BF2}" destId="{67164FDA-6F38-40CA-AF19-E8B182455D56}" srcOrd="0" destOrd="0" presId="urn:microsoft.com/office/officeart/2005/8/layout/orgChart1"/>
    <dgm:cxn modelId="{9BAA1E05-E638-44CE-8ADB-E1CB9C8E830A}" srcId="{CF9E37C9-4ACB-48BC-8C0E-050D10B2CD69}" destId="{AEC041E0-70A9-437C-BFFD-DD8978F5F5EB}" srcOrd="4" destOrd="0" parTransId="{FE265D4C-CD55-4C6D-A89D-ED503FC4950F}" sibTransId="{7173746A-FD6E-4E8C-B339-BE99A5A71CEF}"/>
    <dgm:cxn modelId="{32B93605-B1F7-4597-8888-18AC999ADB16}" type="presOf" srcId="{297C2056-17F5-4084-8EFF-D59A673CD86B}" destId="{E653A857-FE81-4B10-AE0C-C2F780566B8D}" srcOrd="1" destOrd="0" presId="urn:microsoft.com/office/officeart/2005/8/layout/orgChart1"/>
    <dgm:cxn modelId="{F09D8E05-A629-4E6A-91CF-B3DA29074F97}" type="presOf" srcId="{F9326282-B214-41F6-9C98-2CBDD6649F62}" destId="{0FA2D001-2BA4-471E-A379-A23FBE8F129C}" srcOrd="0" destOrd="0" presId="urn:microsoft.com/office/officeart/2005/8/layout/orgChart1"/>
    <dgm:cxn modelId="{F02BE307-69E4-4A80-81F4-CE7FB1FCF9DA}" type="presOf" srcId="{E20A1883-6C3B-4C1D-B9C8-0942E27C1D1C}" destId="{FDC21FB9-4051-4B61-AB6B-9B101057C8F8}" srcOrd="0" destOrd="0" presId="urn:microsoft.com/office/officeart/2005/8/layout/orgChart1"/>
    <dgm:cxn modelId="{DB94DA08-7F45-4930-B282-6F1A0283B4B5}" type="presOf" srcId="{68B01C01-32EA-4E79-8A49-910E2BDDA757}" destId="{743DC62B-C8BA-46E4-9F87-5052FA13AECD}" srcOrd="1" destOrd="0" presId="urn:microsoft.com/office/officeart/2005/8/layout/orgChart1"/>
    <dgm:cxn modelId="{A892BE09-4593-44A1-BA7D-EA8BB2FB833D}" type="presOf" srcId="{50414DEE-B85F-4136-9C86-721A32100BF2}" destId="{13DEE6BF-7097-473A-8D90-F679089E7409}" srcOrd="1" destOrd="0" presId="urn:microsoft.com/office/officeart/2005/8/layout/orgChart1"/>
    <dgm:cxn modelId="{8CAE040D-55CD-498E-9A61-6B00E66C00FA}" srcId="{793D99E5-5A21-422A-BC48-070E2ED32DD8}" destId="{4D4504F0-8B2A-4061-90BB-268B13E813B6}" srcOrd="0" destOrd="0" parTransId="{E20A1883-6C3B-4C1D-B9C8-0942E27C1D1C}" sibTransId="{119343ED-A197-434E-ABF1-E36073C0A8AD}"/>
    <dgm:cxn modelId="{C74AE40D-7F53-4753-B9CC-B2DB55BBC7EA}" type="presOf" srcId="{A4A53E51-786C-41A4-90CC-EC50F1B1B4F2}" destId="{F7EB2B2F-137B-44E8-8F11-A9EBD8C0E4DC}" srcOrd="0" destOrd="0" presId="urn:microsoft.com/office/officeart/2005/8/layout/orgChart1"/>
    <dgm:cxn modelId="{2A326213-EDEB-4D97-ADA6-31E514E167BA}" type="presOf" srcId="{08395B93-A7DD-4DE5-91A8-80CB77B0D079}" destId="{02850B83-840C-42C8-9E53-52BC768FF487}" srcOrd="1" destOrd="0" presId="urn:microsoft.com/office/officeart/2005/8/layout/orgChart1"/>
    <dgm:cxn modelId="{1F3E0B15-AD07-49A7-AFA3-69CC709EF3E3}" srcId="{5F2047DF-B1B0-4825-886E-2999A2B21B1F}" destId="{1CAE13D5-63FA-42B3-96B2-26921FB54CA9}" srcOrd="2" destOrd="0" parTransId="{A93D7B49-F14B-4B9E-9183-B30A648BB6B1}" sibTransId="{2E2299E2-FDFF-4476-8ADE-F06134CD5BCC}"/>
    <dgm:cxn modelId="{27283217-CFC5-4CFF-9E48-40BFD4858A5F}" type="presOf" srcId="{5512A97C-3A85-4694-B749-9F58E490F6BC}" destId="{060CD20E-C85E-4E56-A61A-F0BD6E609979}" srcOrd="1" destOrd="0" presId="urn:microsoft.com/office/officeart/2005/8/layout/orgChart1"/>
    <dgm:cxn modelId="{C9105B17-0F5A-4A3F-BC48-A92A7CC2C5D0}" type="presOf" srcId="{34DEEA2D-12BE-4631-A259-B549DE550F00}" destId="{E8EFA2C6-A79E-4E4A-B5E2-C39673D47C29}" srcOrd="0" destOrd="0" presId="urn:microsoft.com/office/officeart/2005/8/layout/orgChart1"/>
    <dgm:cxn modelId="{71458517-5AD6-4F6E-B08D-4FD50944741F}" type="presOf" srcId="{793D99E5-5A21-422A-BC48-070E2ED32DD8}" destId="{DA52A8AA-0550-42D3-AEA5-A35C64B38225}" srcOrd="0" destOrd="0" presId="urn:microsoft.com/office/officeart/2005/8/layout/orgChart1"/>
    <dgm:cxn modelId="{3E5FA817-9F8E-4AC2-96C4-23C02E373FFB}" type="presOf" srcId="{92F3CC4A-EF08-44D3-AF0F-6CB5E7E87E9C}" destId="{98013D73-39F9-485E-83E4-0C4956556CBB}" srcOrd="0" destOrd="0" presId="urn:microsoft.com/office/officeart/2005/8/layout/orgChart1"/>
    <dgm:cxn modelId="{CBBB7419-077F-41A8-B1BA-BE1A864018F8}" type="presOf" srcId="{08395B93-A7DD-4DE5-91A8-80CB77B0D079}" destId="{F2D3A527-5841-4A76-A8E2-BA518B151EBB}" srcOrd="0" destOrd="0" presId="urn:microsoft.com/office/officeart/2005/8/layout/orgChart1"/>
    <dgm:cxn modelId="{0B36FA1C-BAA6-470F-AF5C-8FDEBF14F143}" type="presOf" srcId="{A45BEC39-AC52-4BBA-898E-96AF362675BC}" destId="{95D3D3B1-FC09-4581-B152-DEC493DEBCCE}" srcOrd="0" destOrd="0" presId="urn:microsoft.com/office/officeart/2005/8/layout/orgChart1"/>
    <dgm:cxn modelId="{85148726-8236-4BCE-9A84-F10DE6961525}" type="presOf" srcId="{A65EC149-448F-442C-AF7C-31A8821C9E8B}" destId="{022B4563-3071-46AE-BE73-51CCC7A08B31}" srcOrd="0" destOrd="0" presId="urn:microsoft.com/office/officeart/2005/8/layout/orgChart1"/>
    <dgm:cxn modelId="{A3360E28-2902-4394-BEAF-67C3F84539EA}" type="presOf" srcId="{92F3CC4A-EF08-44D3-AF0F-6CB5E7E87E9C}" destId="{F8B83BEC-7F5C-484E-BEB8-D757DE8B2567}" srcOrd="1" destOrd="0" presId="urn:microsoft.com/office/officeart/2005/8/layout/orgChart1"/>
    <dgm:cxn modelId="{248F582A-544C-40EB-AC20-19DCAB6873ED}" type="presOf" srcId="{459AFA7A-30D1-4D78-824B-94908257768A}" destId="{BA982588-0E3D-49D6-9687-36E4E27DB3A3}" srcOrd="0" destOrd="0" presId="urn:microsoft.com/office/officeart/2005/8/layout/orgChart1"/>
    <dgm:cxn modelId="{5EA9C22C-A192-4105-A62C-255CDEB9ADB7}" srcId="{A4A53E51-786C-41A4-90CC-EC50F1B1B4F2}" destId="{CF9E37C9-4ACB-48BC-8C0E-050D10B2CD69}" srcOrd="0" destOrd="0" parTransId="{DC100E3B-6179-4680-93D0-9CE21D067695}" sibTransId="{407C5756-09CF-433C-A1CF-64AA4C4D2FCC}"/>
    <dgm:cxn modelId="{8C7C082F-0573-4472-96C7-600EE83A785D}" type="presOf" srcId="{5F2047DF-B1B0-4825-886E-2999A2B21B1F}" destId="{2A7E28E3-D575-4ED7-BEF6-9F7A446AFBFD}" srcOrd="0" destOrd="0" presId="urn:microsoft.com/office/officeart/2005/8/layout/orgChart1"/>
    <dgm:cxn modelId="{27ECEF34-7238-411B-89CE-F3DEA356990C}" srcId="{5A547BF8-6A24-4140-8149-95D2B1D9D27F}" destId="{08395B93-A7DD-4DE5-91A8-80CB77B0D079}" srcOrd="2" destOrd="0" parTransId="{62C1B26D-C23D-4281-B88B-A4D42E361E1A}" sibTransId="{1D00E6FE-1C91-4B0F-9419-30B65AC698A4}"/>
    <dgm:cxn modelId="{86698837-CC22-43E5-8F84-CCC7BD7566B7}" type="presOf" srcId="{3F6A27C6-250A-4BB9-A581-627D4E78E31E}" destId="{8CB69855-D726-4A76-A464-D7638EED3901}" srcOrd="1" destOrd="0" presId="urn:microsoft.com/office/officeart/2005/8/layout/orgChart1"/>
    <dgm:cxn modelId="{584CCB37-06C4-457D-9E18-54AB87AE45A9}" type="presOf" srcId="{FFCDE570-52DD-43BB-9A6B-F67F9CA972A0}" destId="{929F7E09-F359-4D05-B8C9-C458E92DF1FA}" srcOrd="1" destOrd="0" presId="urn:microsoft.com/office/officeart/2005/8/layout/orgChart1"/>
    <dgm:cxn modelId="{90F4073D-6D0F-47FA-90FA-CABD677EAB68}" type="presOf" srcId="{FFCDE570-52DD-43BB-9A6B-F67F9CA972A0}" destId="{D8E35473-63B0-42AA-A6A2-AD18250F5F3A}" srcOrd="0" destOrd="0" presId="urn:microsoft.com/office/officeart/2005/8/layout/orgChart1"/>
    <dgm:cxn modelId="{6F9B1A3D-692F-4F4D-A943-6EA95F8DCC84}" type="presOf" srcId="{EEFA1540-F6A7-4C4A-826D-10A512A972EC}" destId="{EE37A42B-64A3-4FED-8599-4C1A10E6EC8B}" srcOrd="1" destOrd="0" presId="urn:microsoft.com/office/officeart/2005/8/layout/orgChart1"/>
    <dgm:cxn modelId="{FBA2A340-1EF4-4D79-B36A-2DC1C85EA218}" type="presOf" srcId="{2BF8A161-6688-42DE-8657-38070FB51EAD}" destId="{BF26D074-FB32-467B-AC80-96BB6A27C9F1}" srcOrd="0" destOrd="0" presId="urn:microsoft.com/office/officeart/2005/8/layout/orgChart1"/>
    <dgm:cxn modelId="{137A685B-A589-48A6-A9BF-8618AF838E2F}" type="presOf" srcId="{5512A97C-3A85-4694-B749-9F58E490F6BC}" destId="{31EF87A7-C6FD-4FD3-80E9-403CDE26B8D1}" srcOrd="0" destOrd="0" presId="urn:microsoft.com/office/officeart/2005/8/layout/orgChart1"/>
    <dgm:cxn modelId="{491A5541-D963-4FCA-8D3D-D01D43B103FF}" type="presOf" srcId="{CF9E37C9-4ACB-48BC-8C0E-050D10B2CD69}" destId="{5664FB5C-C7BB-4EA5-A032-E9F3CF1EFEC5}" srcOrd="1" destOrd="0" presId="urn:microsoft.com/office/officeart/2005/8/layout/orgChart1"/>
    <dgm:cxn modelId="{8F943E62-DC94-46CB-9AA9-6C1986716747}" type="presOf" srcId="{DB38DAF2-1AAB-4110-9F3B-8A5A1468C042}" destId="{C623B5D3-7C61-4D3B-83E4-70A8AE7F0571}" srcOrd="0" destOrd="0" presId="urn:microsoft.com/office/officeart/2005/8/layout/orgChart1"/>
    <dgm:cxn modelId="{2EAA5D42-147D-4858-BE48-B34BE48635D0}" srcId="{FFCDE570-52DD-43BB-9A6B-F67F9CA972A0}" destId="{F2A11A6A-85CE-4025-955E-738CB72530E8}" srcOrd="0" destOrd="0" parTransId="{A45BEC39-AC52-4BBA-898E-96AF362675BC}" sibTransId="{32543BB1-70ED-4A4E-B777-AEAA2B0BB99D}"/>
    <dgm:cxn modelId="{234EE362-9FC5-49D6-AD80-558DC6AD1238}" type="presOf" srcId="{93A39744-F1BB-4457-9064-36BE594C6A35}" destId="{57D32088-D76A-4E3D-8D24-B375B62F51BA}" srcOrd="1" destOrd="0" presId="urn:microsoft.com/office/officeart/2005/8/layout/orgChart1"/>
    <dgm:cxn modelId="{09861163-6A52-43D1-A622-D7D5702417F3}" type="presOf" srcId="{A4951D5F-6D70-42C3-8EE8-B71B86A9B60D}" destId="{8B6E9487-0EF9-46A4-B8D2-0F366D992FE8}" srcOrd="0" destOrd="0" presId="urn:microsoft.com/office/officeart/2005/8/layout/orgChart1"/>
    <dgm:cxn modelId="{23C9C963-5E46-4F94-B9B8-1E16D9AEC47C}" srcId="{5F2047DF-B1B0-4825-886E-2999A2B21B1F}" destId="{50414DEE-B85F-4136-9C86-721A32100BF2}" srcOrd="0" destOrd="0" parTransId="{A4951D5F-6D70-42C3-8EE8-B71B86A9B60D}" sibTransId="{EC362566-C92C-40B6-B8E0-B5395A72AD34}"/>
    <dgm:cxn modelId="{5268626C-DDAC-422E-A9F2-D9A312ABCCE2}" srcId="{CF9E37C9-4ACB-48BC-8C0E-050D10B2CD69}" destId="{FFCDE570-52DD-43BB-9A6B-F67F9CA972A0}" srcOrd="3" destOrd="0" parTransId="{57AA4F11-9DD3-4D50-A03B-296C9AC25426}" sibTransId="{566E6AA7-E209-4B37-B19F-6278C44C409D}"/>
    <dgm:cxn modelId="{F040F64E-EA27-40CA-AC1F-8E989CF43FA8}" type="presOf" srcId="{93A39744-F1BB-4457-9064-36BE594C6A35}" destId="{D053D603-9781-4124-9DC9-DAD28FD0F084}" srcOrd="0" destOrd="0" presId="urn:microsoft.com/office/officeart/2005/8/layout/orgChart1"/>
    <dgm:cxn modelId="{664B2870-7F75-446C-96C8-F9F9B15E9351}" srcId="{5F2047DF-B1B0-4825-886E-2999A2B21B1F}" destId="{C1E86594-4122-4792-B189-4B539B159CDD}" srcOrd="1" destOrd="0" parTransId="{34DEEA2D-12BE-4631-A259-B549DE550F00}" sibTransId="{8612F3F2-919A-4FF0-AE0F-C9E055FBE56F}"/>
    <dgm:cxn modelId="{52098070-1608-49A9-89BE-C443A4D566ED}" type="presOf" srcId="{A01C365A-D19E-49C3-A32C-17655D697F2E}" destId="{F566C41A-1D12-4F4D-8171-73462CE00FAD}" srcOrd="0" destOrd="0" presId="urn:microsoft.com/office/officeart/2005/8/layout/orgChart1"/>
    <dgm:cxn modelId="{8736F972-2D32-4C5B-AE65-6677FBA30E67}" type="presOf" srcId="{0429DBEC-456E-49D2-BDD9-7BF62C660F25}" destId="{6E57D894-35D8-4312-A197-F61A44F379D3}" srcOrd="0" destOrd="0" presId="urn:microsoft.com/office/officeart/2005/8/layout/orgChart1"/>
    <dgm:cxn modelId="{A7332E53-0357-49B2-BE57-A7BE1AB0DE1F}" type="presOf" srcId="{B7D8AF75-5C11-48F2-9794-4AEFE7B238B0}" destId="{ABA6F89F-71D2-4EE1-887E-1D53BF99BE6C}" srcOrd="0" destOrd="0" presId="urn:microsoft.com/office/officeart/2005/8/layout/orgChart1"/>
    <dgm:cxn modelId="{5657FE53-8012-4360-9877-68B3581CAEB2}" type="presOf" srcId="{C1E86594-4122-4792-B189-4B539B159CDD}" destId="{CF52551B-3EC7-42D0-98A1-021F3E901AED}" srcOrd="1" destOrd="0" presId="urn:microsoft.com/office/officeart/2005/8/layout/orgChart1"/>
    <dgm:cxn modelId="{F479F974-B831-4754-8EC7-89E90E6E52EC}" type="presOf" srcId="{EEFA1540-F6A7-4C4A-826D-10A512A972EC}" destId="{CB94B04D-CB09-4FE3-A945-715D46504A41}" srcOrd="0" destOrd="0" presId="urn:microsoft.com/office/officeart/2005/8/layout/orgChart1"/>
    <dgm:cxn modelId="{3044E456-64BD-4093-8183-1766363AB9DC}" type="presOf" srcId="{7D1EBF46-6F28-47B0-8146-50993BF6B10A}" destId="{4689A690-F2C3-45C5-BC1D-B01B3E7C14A8}" srcOrd="0" destOrd="0" presId="urn:microsoft.com/office/officeart/2005/8/layout/orgChart1"/>
    <dgm:cxn modelId="{46A21D77-3F3C-4CDF-BE33-3CA472F2A57A}" type="presOf" srcId="{FE265D4C-CD55-4C6D-A89D-ED503FC4950F}" destId="{08EB4877-690A-4AD1-988C-8E4C88A0FB25}" srcOrd="0" destOrd="0" presId="urn:microsoft.com/office/officeart/2005/8/layout/orgChart1"/>
    <dgm:cxn modelId="{4A1A4B77-3A09-4037-BE99-8D2F857DA6C2}" srcId="{93A39744-F1BB-4457-9064-36BE594C6A35}" destId="{D1D84214-5FC4-4421-B454-FAF8B7751FC6}" srcOrd="0" destOrd="0" parTransId="{06406A1A-D619-499B-84D5-89A16687DDF1}" sibTransId="{C2ACD72E-19D8-4219-B2FB-7981C0DF37F4}"/>
    <dgm:cxn modelId="{3BC24B78-30AA-4E18-B4E5-5E5714DAFEC5}" type="presOf" srcId="{A01C365A-D19E-49C3-A32C-17655D697F2E}" destId="{0E5F9101-2CA7-4A7C-A351-EF3FE99632CD}" srcOrd="1" destOrd="0" presId="urn:microsoft.com/office/officeart/2005/8/layout/orgChart1"/>
    <dgm:cxn modelId="{0A195B7B-59C0-4FB9-A34B-3B16B1BE6C2D}" type="presOf" srcId="{CF9E37C9-4ACB-48BC-8C0E-050D10B2CD69}" destId="{90DBA869-5BAE-44FD-92E1-C48D64EA0450}" srcOrd="0" destOrd="0" presId="urn:microsoft.com/office/officeart/2005/8/layout/orgChart1"/>
    <dgm:cxn modelId="{A1BCDB7F-7F34-4072-AB06-B9F2AEBB86A9}" srcId="{93A39744-F1BB-4457-9064-36BE594C6A35}" destId="{92F3CC4A-EF08-44D3-AF0F-6CB5E7E87E9C}" srcOrd="3" destOrd="0" parTransId="{2BF8A161-6688-42DE-8657-38070FB51EAD}" sibTransId="{7C33E029-7671-45BC-A1C1-F7AAAA1C4A92}"/>
    <dgm:cxn modelId="{4BD81580-3887-4E79-9C93-89290A90FDEE}" type="presOf" srcId="{4D4504F0-8B2A-4061-90BB-268B13E813B6}" destId="{01EE7AA5-0EE4-4989-9B66-11DD67730FDD}" srcOrd="0" destOrd="0" presId="urn:microsoft.com/office/officeart/2005/8/layout/orgChart1"/>
    <dgm:cxn modelId="{64C6D982-0A54-4FE5-B69E-D9AD1FE83DF5}" type="presOf" srcId="{26655BCA-10EB-4FAD-BC57-4024A14732A2}" destId="{368269B5-E1B2-4C70-BDD9-7D3333B84059}" srcOrd="0" destOrd="0" presId="urn:microsoft.com/office/officeart/2005/8/layout/orgChart1"/>
    <dgm:cxn modelId="{428E9484-4F2A-4189-B4AF-FB47C3338FB4}" type="presOf" srcId="{C1E86594-4122-4792-B189-4B539B159CDD}" destId="{6E46378E-C8B1-469B-B93D-E70D6E47ECC5}" srcOrd="0" destOrd="0" presId="urn:microsoft.com/office/officeart/2005/8/layout/orgChart1"/>
    <dgm:cxn modelId="{78C10685-AF3C-445D-8BAF-70443ACEE04B}" srcId="{793D99E5-5A21-422A-BC48-070E2ED32DD8}" destId="{68B01C01-32EA-4E79-8A49-910E2BDDA757}" srcOrd="2" destOrd="0" parTransId="{840A97C9-BDE7-4E57-BFBB-5E9841B02625}" sibTransId="{44224372-0293-4D64-AA2A-67BF4712E876}"/>
    <dgm:cxn modelId="{8FC80A85-24AB-4AEE-AF3A-0C3C44B2A01C}" type="presOf" srcId="{840A97C9-BDE7-4E57-BFBB-5E9841B02625}" destId="{DB08C0B4-547B-4A0C-A992-8064451CBC96}" srcOrd="0" destOrd="0" presId="urn:microsoft.com/office/officeart/2005/8/layout/orgChart1"/>
    <dgm:cxn modelId="{5D132286-C310-4B4A-BC60-E2910058649A}" srcId="{CF9E37C9-4ACB-48BC-8C0E-050D10B2CD69}" destId="{5A547BF8-6A24-4140-8149-95D2B1D9D27F}" srcOrd="5" destOrd="0" parTransId="{D48398A6-1F67-4DAE-958F-95EC21BA3973}" sibTransId="{9F840678-FF0B-4ADB-954E-CE6E29384D75}"/>
    <dgm:cxn modelId="{C038DA8A-15A3-4D55-B88A-2A4A7C7DE181}" type="presOf" srcId="{2EEC8BC9-74B4-4482-8917-D2C951F0956F}" destId="{DDF2CB52-AA34-4F8A-B1C9-96379F0EC29B}" srcOrd="0" destOrd="0" presId="urn:microsoft.com/office/officeart/2005/8/layout/orgChart1"/>
    <dgm:cxn modelId="{2204978B-A195-4E10-9179-03F962742016}" type="presOf" srcId="{8462F656-2592-4612-A0CC-8531EF8F3F63}" destId="{AECF8A0B-ABDD-42A4-B78A-187B02716889}" srcOrd="1" destOrd="0" presId="urn:microsoft.com/office/officeart/2005/8/layout/orgChart1"/>
    <dgm:cxn modelId="{B7A08F8C-DC99-4996-B262-8659512A9DFB}" type="presOf" srcId="{D94D861A-A956-492E-A14E-E9DF767E2253}" destId="{AD31747A-41CC-4F05-866B-451F71A347DD}" srcOrd="0" destOrd="0" presId="urn:microsoft.com/office/officeart/2005/8/layout/orgChart1"/>
    <dgm:cxn modelId="{80AC208F-67DB-41FC-97B0-5F8F71A7492D}" type="presOf" srcId="{AEC041E0-70A9-437C-BFFD-DD8978F5F5EB}" destId="{B873F7EF-AD9B-4938-B1F9-23080F8B95E2}" srcOrd="1" destOrd="0" presId="urn:microsoft.com/office/officeart/2005/8/layout/orgChart1"/>
    <dgm:cxn modelId="{5D81D08F-7EFC-459D-8D32-74F9C5A8555C}" type="presOf" srcId="{8E16FA15-5080-41EC-BBD7-B3EB63A890A3}" destId="{43418E5A-F9DB-4D8D-B2D0-DED00058E6F3}" srcOrd="1" destOrd="0" presId="urn:microsoft.com/office/officeart/2005/8/layout/orgChart1"/>
    <dgm:cxn modelId="{6D7FDC91-C335-4886-849C-537CBBBB8133}" type="presOf" srcId="{D1D84214-5FC4-4421-B454-FAF8B7751FC6}" destId="{4756197A-E1D7-49FB-BBB4-7B4E8F393AAC}" srcOrd="1" destOrd="0" presId="urn:microsoft.com/office/officeart/2005/8/layout/orgChart1"/>
    <dgm:cxn modelId="{743D3494-BD47-4A1E-98B6-8F3BAEC421DC}" srcId="{FFCDE570-52DD-43BB-9A6B-F67F9CA972A0}" destId="{8462F656-2592-4612-A0CC-8531EF8F3F63}" srcOrd="2" destOrd="0" parTransId="{2EEC8BC9-74B4-4482-8917-D2C951F0956F}" sibTransId="{CE8EE2B0-CB9F-4BD1-A188-8F4AC8A88781}"/>
    <dgm:cxn modelId="{ADB1D395-7C8B-4F33-B038-45DF37C2B386}" type="presOf" srcId="{D48398A6-1F67-4DAE-958F-95EC21BA3973}" destId="{3380EA0F-27D0-4623-B889-9595B3CDEB31}" srcOrd="0" destOrd="0" presId="urn:microsoft.com/office/officeart/2005/8/layout/orgChart1"/>
    <dgm:cxn modelId="{4A287796-F0BD-434C-B75C-FA7A227C467E}" srcId="{AEC041E0-70A9-437C-BFFD-DD8978F5F5EB}" destId="{459AFA7A-30D1-4D78-824B-94908257768A}" srcOrd="2" destOrd="0" parTransId="{B7D8AF75-5C11-48F2-9794-4AEFE7B238B0}" sibTransId="{2D85F037-69CC-4190-A6FD-87835A50511F}"/>
    <dgm:cxn modelId="{D1441999-0FCD-4880-B6F7-62B6DCAB0963}" srcId="{AEC041E0-70A9-437C-BFFD-DD8978F5F5EB}" destId="{6FAD7EAF-2C08-43D1-9CC9-9202327D6A31}" srcOrd="1" destOrd="0" parTransId="{C789567D-C74B-4079-8B17-4CC2CDBBB3BB}" sibTransId="{4F25F9D5-5E1A-4C26-9D7D-56B88CAA4CC9}"/>
    <dgm:cxn modelId="{C2679799-3CDC-4498-88A5-AC9DF3E3E628}" type="presOf" srcId="{0429DBEC-456E-49D2-BDD9-7BF62C660F25}" destId="{7E3B5FDD-35C6-4695-B1D6-744656A62778}" srcOrd="1" destOrd="0" presId="urn:microsoft.com/office/officeart/2005/8/layout/orgChart1"/>
    <dgm:cxn modelId="{A206B4A0-D451-4284-8857-8268B7373B78}" srcId="{CF9E37C9-4ACB-48BC-8C0E-050D10B2CD69}" destId="{793D99E5-5A21-422A-BC48-070E2ED32DD8}" srcOrd="1" destOrd="0" parTransId="{7A1E0229-46E3-48D3-B6B9-30EC590CA0F0}" sibTransId="{838DCBEA-EEA6-4CD3-9D88-9F7B36C5B09F}"/>
    <dgm:cxn modelId="{ACD593A3-E54C-4A63-8B44-631B14B8EE7C}" srcId="{AEC041E0-70A9-437C-BFFD-DD8978F5F5EB}" destId="{A01C365A-D19E-49C3-A32C-17655D697F2E}" srcOrd="0" destOrd="0" parTransId="{D94D861A-A956-492E-A14E-E9DF767E2253}" sibTransId="{AB82A775-9D85-43CE-A20A-53DCD966B92A}"/>
    <dgm:cxn modelId="{811FC1A3-44B1-4F32-ADAC-6301A2CBA0F1}" type="presOf" srcId="{6FAD7EAF-2C08-43D1-9CC9-9202327D6A31}" destId="{5B84FB2F-971B-418F-A226-4E7574B3F0D7}" srcOrd="0" destOrd="0" presId="urn:microsoft.com/office/officeart/2005/8/layout/orgChart1"/>
    <dgm:cxn modelId="{0E548DA5-E650-4141-A53E-3F208A56CF94}" type="presOf" srcId="{8462F656-2592-4612-A0CC-8531EF8F3F63}" destId="{1758C13F-DEFF-4973-B96F-3B417B9EF74F}" srcOrd="0" destOrd="0" presId="urn:microsoft.com/office/officeart/2005/8/layout/orgChart1"/>
    <dgm:cxn modelId="{10AFCEA6-A515-4DFB-B9BD-68FC5C2553BB}" type="presOf" srcId="{D1D84214-5FC4-4421-B454-FAF8B7751FC6}" destId="{F57BF358-DC5B-41FB-93D6-69A6E581DDFE}" srcOrd="0" destOrd="0" presId="urn:microsoft.com/office/officeart/2005/8/layout/orgChart1"/>
    <dgm:cxn modelId="{95F2AFA7-3713-4BCF-BEE6-869E5497EDB5}" srcId="{793D99E5-5A21-422A-BC48-070E2ED32DD8}" destId="{0429DBEC-456E-49D2-BDD9-7BF62C660F25}" srcOrd="1" destOrd="0" parTransId="{A65EC149-448F-442C-AF7C-31A8821C9E8B}" sibTransId="{A482E04B-3FA4-4B63-A6F5-8C0EBF0278AD}"/>
    <dgm:cxn modelId="{FFE7F4A8-2E5E-4081-9E62-71A0108DFB63}" type="presOf" srcId="{F2A11A6A-85CE-4025-955E-738CB72530E8}" destId="{2AFE11FC-1A11-48A5-8CFF-40A3D326AF99}" srcOrd="1" destOrd="0" presId="urn:microsoft.com/office/officeart/2005/8/layout/orgChart1"/>
    <dgm:cxn modelId="{613775B6-E0C1-47B3-B44B-2D7F4BCB938B}" type="presOf" srcId="{62C1B26D-C23D-4281-B88B-A4D42E361E1A}" destId="{3EF12162-F71C-4504-8C1E-E72E2D4EF6C0}" srcOrd="0" destOrd="0" presId="urn:microsoft.com/office/officeart/2005/8/layout/orgChart1"/>
    <dgm:cxn modelId="{A65282B8-8869-4B27-81D5-63BE397DC904}" srcId="{CF9E37C9-4ACB-48BC-8C0E-050D10B2CD69}" destId="{93A39744-F1BB-4457-9064-36BE594C6A35}" srcOrd="2" destOrd="0" parTransId="{85CC71B8-F9BC-4CF9-AE1E-66AF3FD4C8C3}" sibTransId="{D2CB4210-24D2-43A3-AF79-56651063C74A}"/>
    <dgm:cxn modelId="{9F0E82BB-7C01-4848-943B-ABDD1EC8840F}" type="presOf" srcId="{A93D7B49-F14B-4B9E-9183-B30A648BB6B1}" destId="{F6365E9F-7B54-4105-B740-9F606BBA4026}" srcOrd="0" destOrd="0" presId="urn:microsoft.com/office/officeart/2005/8/layout/orgChart1"/>
    <dgm:cxn modelId="{3181C0BF-1779-4A64-AE3C-51B501EB2DE2}" type="presOf" srcId="{5A547BF8-6A24-4140-8149-95D2B1D9D27F}" destId="{4B67253E-BF09-48FC-9A46-296B353C37F2}" srcOrd="0" destOrd="0" presId="urn:microsoft.com/office/officeart/2005/8/layout/orgChart1"/>
    <dgm:cxn modelId="{3D014CC0-0343-4514-9AA8-B5086995D3F6}" type="presOf" srcId="{C789567D-C74B-4079-8B17-4CC2CDBBB3BB}" destId="{C28EB8AE-8605-4D0B-8FCF-E3AF0EFDD87B}" srcOrd="0" destOrd="0" presId="urn:microsoft.com/office/officeart/2005/8/layout/orgChart1"/>
    <dgm:cxn modelId="{0D6CA7C0-B597-4C5C-9EC0-D11B323D98FC}" type="presOf" srcId="{68B01C01-32EA-4E79-8A49-910E2BDDA757}" destId="{24A28FB6-10BD-46CA-93E2-3CA723CEF163}" srcOrd="0" destOrd="0" presId="urn:microsoft.com/office/officeart/2005/8/layout/orgChart1"/>
    <dgm:cxn modelId="{A8F16DC2-A39E-412E-9867-2F9F0D22A57B}" type="presOf" srcId="{5A547BF8-6A24-4140-8149-95D2B1D9D27F}" destId="{351B0F9B-66C9-4F3D-ADFF-05837B23E184}" srcOrd="1" destOrd="0" presId="urn:microsoft.com/office/officeart/2005/8/layout/orgChart1"/>
    <dgm:cxn modelId="{3232E1C4-FB43-4F97-8219-8CDD264FC9FE}" srcId="{5A547BF8-6A24-4140-8149-95D2B1D9D27F}" destId="{8E16FA15-5080-41EC-BBD7-B3EB63A890A3}" srcOrd="0" destOrd="0" parTransId="{8FCC1E3C-D142-479B-B660-8CA50873DEAD}" sibTransId="{CEC8E9ED-E7CF-4478-8AB4-1C5BE376E1EE}"/>
    <dgm:cxn modelId="{6F6B31C6-0A1E-4AD3-8C63-D2591E3AAFA3}" type="presOf" srcId="{F42FA742-58D1-44C2-842F-2920617CF9DA}" destId="{84C7186E-9052-4499-A147-C8294756251B}" srcOrd="0" destOrd="0" presId="urn:microsoft.com/office/officeart/2005/8/layout/orgChart1"/>
    <dgm:cxn modelId="{93093DC8-5FA1-480E-9A26-7EC7BFC6685D}" srcId="{5A547BF8-6A24-4140-8149-95D2B1D9D27F}" destId="{297C2056-17F5-4084-8EFF-D59A673CD86B}" srcOrd="1" destOrd="0" parTransId="{DB38DAF2-1AAB-4110-9F3B-8A5A1468C042}" sibTransId="{D4DCDFEC-EEB2-42EF-9E69-E16A59C9137A}"/>
    <dgm:cxn modelId="{38E89FC8-AD58-4BFD-AFA7-1DCBDC991EFE}" type="presOf" srcId="{297C2056-17F5-4084-8EFF-D59A673CD86B}" destId="{E70382E7-73A6-4579-9487-5EF96D614942}" srcOrd="0" destOrd="0" presId="urn:microsoft.com/office/officeart/2005/8/layout/orgChart1"/>
    <dgm:cxn modelId="{B0A9A7C8-48A7-43C3-ADB2-679CFFF5110E}" type="presOf" srcId="{8FCC1E3C-D142-479B-B660-8CA50873DEAD}" destId="{BF98C686-CCD0-4F93-929C-819EB63BDBC9}" srcOrd="0" destOrd="0" presId="urn:microsoft.com/office/officeart/2005/8/layout/orgChart1"/>
    <dgm:cxn modelId="{514D6DCE-18AC-4317-BF66-220CB64F48C2}" type="presOf" srcId="{1CAE13D5-63FA-42B3-96B2-26921FB54CA9}" destId="{C22459F1-6577-44A2-80BE-EBE5167C6F82}" srcOrd="0" destOrd="0" presId="urn:microsoft.com/office/officeart/2005/8/layout/orgChart1"/>
    <dgm:cxn modelId="{03AEF5CE-1603-453E-8361-881576F83B0F}" type="presOf" srcId="{57AA4F11-9DD3-4D50-A03B-296C9AC25426}" destId="{E728F157-757D-45A6-9CE3-78AAC586110D}" srcOrd="0" destOrd="0" presId="urn:microsoft.com/office/officeart/2005/8/layout/orgChart1"/>
    <dgm:cxn modelId="{102943D2-0316-4D23-8888-EF16AE089FA1}" srcId="{93A39744-F1BB-4457-9064-36BE594C6A35}" destId="{EEFA1540-F6A7-4C4A-826D-10A512A972EC}" srcOrd="1" destOrd="0" parTransId="{26655BCA-10EB-4FAD-BC57-4024A14732A2}" sibTransId="{E4348D9D-735C-4ABB-900A-1D34EEC12B5E}"/>
    <dgm:cxn modelId="{54AB81D7-5DB7-4197-A22E-A2D3D1EFE473}" type="presOf" srcId="{459AFA7A-30D1-4D78-824B-94908257768A}" destId="{F8261AA7-A88D-47A9-8A7B-13DD1693E766}" srcOrd="1" destOrd="0" presId="urn:microsoft.com/office/officeart/2005/8/layout/orgChart1"/>
    <dgm:cxn modelId="{BB3B86D7-EBCD-4691-8C24-45FAC904DB70}" type="presOf" srcId="{85CC71B8-F9BC-4CF9-AE1E-66AF3FD4C8C3}" destId="{08B7C00E-71E9-4671-8442-3C3D7FBF0057}" srcOrd="0" destOrd="0" presId="urn:microsoft.com/office/officeart/2005/8/layout/orgChart1"/>
    <dgm:cxn modelId="{ABB094DE-B45B-4D64-866A-1DB892D25C4F}" type="presOf" srcId="{6FAD7EAF-2C08-43D1-9CC9-9202327D6A31}" destId="{E5205308-D274-4725-8636-7307B813D8FD}" srcOrd="1" destOrd="0" presId="urn:microsoft.com/office/officeart/2005/8/layout/orgChart1"/>
    <dgm:cxn modelId="{6805D4E0-B9C6-4B21-82F9-8731C8B08F1F}" type="presOf" srcId="{06406A1A-D619-499B-84D5-89A16687DDF1}" destId="{644CEC4C-2FCC-48EE-A31D-E892CC8D0CEE}" srcOrd="0" destOrd="0" presId="urn:microsoft.com/office/officeart/2005/8/layout/orgChart1"/>
    <dgm:cxn modelId="{95C02AE2-606D-4BEE-BBCA-3482F622E483}" type="presOf" srcId="{1CAE13D5-63FA-42B3-96B2-26921FB54CA9}" destId="{7195E831-95B2-4B05-B973-851013A98D9B}" srcOrd="1" destOrd="0" presId="urn:microsoft.com/office/officeart/2005/8/layout/orgChart1"/>
    <dgm:cxn modelId="{135787E2-1B98-46AC-95FE-6F5F864A420D}" type="presOf" srcId="{793D99E5-5A21-422A-BC48-070E2ED32DD8}" destId="{7B10BAA7-157A-4923-AF89-3CADCFA7314D}" srcOrd="1" destOrd="0" presId="urn:microsoft.com/office/officeart/2005/8/layout/orgChart1"/>
    <dgm:cxn modelId="{CAA91EE4-D2BD-4CB3-A83F-1DBC306425AB}" type="presOf" srcId="{3F6A27C6-250A-4BB9-A581-627D4E78E31E}" destId="{064ACC87-2F42-4683-BC43-6623793EA6BC}" srcOrd="0" destOrd="0" presId="urn:microsoft.com/office/officeart/2005/8/layout/orgChart1"/>
    <dgm:cxn modelId="{0DD427EA-458B-470B-87FE-12EFC12CC829}" type="presOf" srcId="{4D4504F0-8B2A-4061-90BB-268B13E813B6}" destId="{AC01E8E3-CDC9-465B-8AEE-0F4D63BFDACB}" srcOrd="1" destOrd="0" presId="urn:microsoft.com/office/officeart/2005/8/layout/orgChart1"/>
    <dgm:cxn modelId="{B2F63CEC-CDE0-4C86-A65A-12E1D830BE93}" type="presOf" srcId="{F2A11A6A-85CE-4025-955E-738CB72530E8}" destId="{0346910E-6BF5-4B74-BC6F-C6D845E6B87C}" srcOrd="0" destOrd="0" presId="urn:microsoft.com/office/officeart/2005/8/layout/orgChart1"/>
    <dgm:cxn modelId="{936D3AEF-BC9B-4795-9B4F-5B0F9008AA4C}" type="presOf" srcId="{7A1E0229-46E3-48D3-B6B9-30EC590CA0F0}" destId="{C6DFA92C-56AD-4031-B0E0-04A1429C84B0}" srcOrd="0" destOrd="0" presId="urn:microsoft.com/office/officeart/2005/8/layout/orgChart1"/>
    <dgm:cxn modelId="{CDACA7EF-F47D-461B-B87F-F241C6DDB022}" srcId="{FFCDE570-52DD-43BB-9A6B-F67F9CA972A0}" destId="{3F6A27C6-250A-4BB9-A581-627D4E78E31E}" srcOrd="1" destOrd="0" parTransId="{7D1EBF46-6F28-47B0-8146-50993BF6B10A}" sibTransId="{1C6F6C90-E203-43ED-83B7-37AC5630A008}"/>
    <dgm:cxn modelId="{C99440F0-535A-4974-A2D4-5DF0511269BB}" srcId="{CF9E37C9-4ACB-48BC-8C0E-050D10B2CD69}" destId="{5F2047DF-B1B0-4825-886E-2999A2B21B1F}" srcOrd="0" destOrd="0" parTransId="{F9326282-B214-41F6-9C98-2CBDD6649F62}" sibTransId="{D0E307D6-7D2D-45B5-B415-87A2B90D8BA6}"/>
    <dgm:cxn modelId="{317FB4F1-C4C2-4513-8131-5E619C5DEA5E}" type="presOf" srcId="{8E16FA15-5080-41EC-BBD7-B3EB63A890A3}" destId="{736BDEB5-3190-4B51-A0E9-D230E341ABD4}" srcOrd="0" destOrd="0" presId="urn:microsoft.com/office/officeart/2005/8/layout/orgChart1"/>
    <dgm:cxn modelId="{F2EFC7F1-4852-4BAA-B1B8-B8A2DA269051}" srcId="{93A39744-F1BB-4457-9064-36BE594C6A35}" destId="{5512A97C-3A85-4694-B749-9F58E490F6BC}" srcOrd="2" destOrd="0" parTransId="{F42FA742-58D1-44C2-842F-2920617CF9DA}" sibTransId="{6E6CCB4C-851D-4170-B0CE-D84EA8773EA3}"/>
    <dgm:cxn modelId="{5B7C17F3-E4DC-4095-84BF-406B3A2DF5BA}" type="presOf" srcId="{5F2047DF-B1B0-4825-886E-2999A2B21B1F}" destId="{2D3A3340-E5CB-4D2A-B8C0-2C7EA7E1DF95}" srcOrd="1" destOrd="0" presId="urn:microsoft.com/office/officeart/2005/8/layout/orgChart1"/>
    <dgm:cxn modelId="{F433B8F8-D28D-4B3E-B551-2EBED9E56E8E}" type="presOf" srcId="{AEC041E0-70A9-437C-BFFD-DD8978F5F5EB}" destId="{9783C751-84CA-4521-B9B2-D0D229663AC3}" srcOrd="0" destOrd="0" presId="urn:microsoft.com/office/officeart/2005/8/layout/orgChart1"/>
    <dgm:cxn modelId="{46684C55-74C0-457E-AE1C-8D080C5A0F02}" type="presParOf" srcId="{F7EB2B2F-137B-44E8-8F11-A9EBD8C0E4DC}" destId="{5F779D0B-8E67-4A8E-B7D0-AC7A9AB883A3}" srcOrd="0" destOrd="0" presId="urn:microsoft.com/office/officeart/2005/8/layout/orgChart1"/>
    <dgm:cxn modelId="{B35401E9-A739-401B-BAEB-4D356A7CA721}" type="presParOf" srcId="{5F779D0B-8E67-4A8E-B7D0-AC7A9AB883A3}" destId="{A5F3832C-B076-4C7A-AA6A-0F2F6146BBB0}" srcOrd="0" destOrd="0" presId="urn:microsoft.com/office/officeart/2005/8/layout/orgChart1"/>
    <dgm:cxn modelId="{2C398AF1-04DE-42A4-BA27-52DD6A5D6C42}" type="presParOf" srcId="{A5F3832C-B076-4C7A-AA6A-0F2F6146BBB0}" destId="{90DBA869-5BAE-44FD-92E1-C48D64EA0450}" srcOrd="0" destOrd="0" presId="urn:microsoft.com/office/officeart/2005/8/layout/orgChart1"/>
    <dgm:cxn modelId="{32B4A961-B8F1-4F13-8EDA-42A0A3330E5E}" type="presParOf" srcId="{A5F3832C-B076-4C7A-AA6A-0F2F6146BBB0}" destId="{5664FB5C-C7BB-4EA5-A032-E9F3CF1EFEC5}" srcOrd="1" destOrd="0" presId="urn:microsoft.com/office/officeart/2005/8/layout/orgChart1"/>
    <dgm:cxn modelId="{42564BD2-CACB-4812-97A5-BB4659763CDF}" type="presParOf" srcId="{5F779D0B-8E67-4A8E-B7D0-AC7A9AB883A3}" destId="{EFA50E89-914D-486A-99BA-8934CA8DB8C2}" srcOrd="1" destOrd="0" presId="urn:microsoft.com/office/officeart/2005/8/layout/orgChart1"/>
    <dgm:cxn modelId="{1151FEAC-2AF2-43C4-BAE7-693FD26D1899}" type="presParOf" srcId="{EFA50E89-914D-486A-99BA-8934CA8DB8C2}" destId="{0FA2D001-2BA4-471E-A379-A23FBE8F129C}" srcOrd="0" destOrd="0" presId="urn:microsoft.com/office/officeart/2005/8/layout/orgChart1"/>
    <dgm:cxn modelId="{9008306E-89AE-4069-BEBE-0151B12336AC}" type="presParOf" srcId="{EFA50E89-914D-486A-99BA-8934CA8DB8C2}" destId="{5A34BDAE-741F-41C3-AEF2-25FC020CC36B}" srcOrd="1" destOrd="0" presId="urn:microsoft.com/office/officeart/2005/8/layout/orgChart1"/>
    <dgm:cxn modelId="{0D6B9E38-7D1C-488A-823B-3BB3608F235F}" type="presParOf" srcId="{5A34BDAE-741F-41C3-AEF2-25FC020CC36B}" destId="{E92DA203-1F38-47B2-BC13-5B98BADC8A31}" srcOrd="0" destOrd="0" presId="urn:microsoft.com/office/officeart/2005/8/layout/orgChart1"/>
    <dgm:cxn modelId="{F126FD48-D7BA-44ED-9E45-BF182D1B2CED}" type="presParOf" srcId="{E92DA203-1F38-47B2-BC13-5B98BADC8A31}" destId="{2A7E28E3-D575-4ED7-BEF6-9F7A446AFBFD}" srcOrd="0" destOrd="0" presId="urn:microsoft.com/office/officeart/2005/8/layout/orgChart1"/>
    <dgm:cxn modelId="{502C1625-968A-40FB-AC7C-15E9D478A6E3}" type="presParOf" srcId="{E92DA203-1F38-47B2-BC13-5B98BADC8A31}" destId="{2D3A3340-E5CB-4D2A-B8C0-2C7EA7E1DF95}" srcOrd="1" destOrd="0" presId="urn:microsoft.com/office/officeart/2005/8/layout/orgChart1"/>
    <dgm:cxn modelId="{6023BB3C-18CF-49FD-A1D3-478430B4C8EA}" type="presParOf" srcId="{5A34BDAE-741F-41C3-AEF2-25FC020CC36B}" destId="{BF74C35C-EA9C-4FCA-BA29-5405728D247A}" srcOrd="1" destOrd="0" presId="urn:microsoft.com/office/officeart/2005/8/layout/orgChart1"/>
    <dgm:cxn modelId="{EE1FD716-F06F-4D27-BC63-16B9ACAC1F99}" type="presParOf" srcId="{BF74C35C-EA9C-4FCA-BA29-5405728D247A}" destId="{8B6E9487-0EF9-46A4-B8D2-0F366D992FE8}" srcOrd="0" destOrd="0" presId="urn:microsoft.com/office/officeart/2005/8/layout/orgChart1"/>
    <dgm:cxn modelId="{BF6526B4-4DC9-4D41-8414-EA784AAE22A2}" type="presParOf" srcId="{BF74C35C-EA9C-4FCA-BA29-5405728D247A}" destId="{4836528B-B551-40D1-976E-D360A5EFD433}" srcOrd="1" destOrd="0" presId="urn:microsoft.com/office/officeart/2005/8/layout/orgChart1"/>
    <dgm:cxn modelId="{A8BFE11B-6BC0-4211-8943-9CEF3E7D06CC}" type="presParOf" srcId="{4836528B-B551-40D1-976E-D360A5EFD433}" destId="{89E45713-96F3-4825-9B38-D5568183F174}" srcOrd="0" destOrd="0" presId="urn:microsoft.com/office/officeart/2005/8/layout/orgChart1"/>
    <dgm:cxn modelId="{26449616-4BA0-40C7-A7FC-3E00DFF99B6C}" type="presParOf" srcId="{89E45713-96F3-4825-9B38-D5568183F174}" destId="{67164FDA-6F38-40CA-AF19-E8B182455D56}" srcOrd="0" destOrd="0" presId="urn:microsoft.com/office/officeart/2005/8/layout/orgChart1"/>
    <dgm:cxn modelId="{CF8C7F5D-6304-4EF0-ABE4-135F1230D4E8}" type="presParOf" srcId="{89E45713-96F3-4825-9B38-D5568183F174}" destId="{13DEE6BF-7097-473A-8D90-F679089E7409}" srcOrd="1" destOrd="0" presId="urn:microsoft.com/office/officeart/2005/8/layout/orgChart1"/>
    <dgm:cxn modelId="{663F26AF-6565-4919-A056-117DD41A1063}" type="presParOf" srcId="{4836528B-B551-40D1-976E-D360A5EFD433}" destId="{5B830A3C-6E5E-4D2D-B897-78782306C470}" srcOrd="1" destOrd="0" presId="urn:microsoft.com/office/officeart/2005/8/layout/orgChart1"/>
    <dgm:cxn modelId="{2786E552-3EC8-4787-8534-25C2C40AE910}" type="presParOf" srcId="{4836528B-B551-40D1-976E-D360A5EFD433}" destId="{B9200A0E-D1EE-417C-9936-A4C916E2F1ED}" srcOrd="2" destOrd="0" presId="urn:microsoft.com/office/officeart/2005/8/layout/orgChart1"/>
    <dgm:cxn modelId="{E2021AA1-A18E-4324-BDDF-2EF0F496DAE3}" type="presParOf" srcId="{BF74C35C-EA9C-4FCA-BA29-5405728D247A}" destId="{E8EFA2C6-A79E-4E4A-B5E2-C39673D47C29}" srcOrd="2" destOrd="0" presId="urn:microsoft.com/office/officeart/2005/8/layout/orgChart1"/>
    <dgm:cxn modelId="{8EAFA712-5AA9-485E-B0FF-56DD0EB1DE61}" type="presParOf" srcId="{BF74C35C-EA9C-4FCA-BA29-5405728D247A}" destId="{98A4EC9B-E43A-4D43-A81C-281B19D9ECA2}" srcOrd="3" destOrd="0" presId="urn:microsoft.com/office/officeart/2005/8/layout/orgChart1"/>
    <dgm:cxn modelId="{96F0FB1E-51F8-4D14-890C-75066240DC67}" type="presParOf" srcId="{98A4EC9B-E43A-4D43-A81C-281B19D9ECA2}" destId="{86C77742-9BD9-4280-AEBE-D55FADA61A7B}" srcOrd="0" destOrd="0" presId="urn:microsoft.com/office/officeart/2005/8/layout/orgChart1"/>
    <dgm:cxn modelId="{4E759124-4248-4B59-ACCE-7A93E961EBD8}" type="presParOf" srcId="{86C77742-9BD9-4280-AEBE-D55FADA61A7B}" destId="{6E46378E-C8B1-469B-B93D-E70D6E47ECC5}" srcOrd="0" destOrd="0" presId="urn:microsoft.com/office/officeart/2005/8/layout/orgChart1"/>
    <dgm:cxn modelId="{CC68D6B4-0390-49DE-B405-7DD70223FB85}" type="presParOf" srcId="{86C77742-9BD9-4280-AEBE-D55FADA61A7B}" destId="{CF52551B-3EC7-42D0-98A1-021F3E901AED}" srcOrd="1" destOrd="0" presId="urn:microsoft.com/office/officeart/2005/8/layout/orgChart1"/>
    <dgm:cxn modelId="{2DD50925-0303-4BEF-8AB4-6413D7C8A4EE}" type="presParOf" srcId="{98A4EC9B-E43A-4D43-A81C-281B19D9ECA2}" destId="{DEA72882-81DE-4470-B911-C0B69CEF4D55}" srcOrd="1" destOrd="0" presId="urn:microsoft.com/office/officeart/2005/8/layout/orgChart1"/>
    <dgm:cxn modelId="{0EF4039B-9CFD-47B8-82F5-743A279F6C59}" type="presParOf" srcId="{98A4EC9B-E43A-4D43-A81C-281B19D9ECA2}" destId="{E7271D67-38B6-43A6-8042-24680F4C4251}" srcOrd="2" destOrd="0" presId="urn:microsoft.com/office/officeart/2005/8/layout/orgChart1"/>
    <dgm:cxn modelId="{DF03A416-C36E-4F75-A813-16F37C19A26C}" type="presParOf" srcId="{BF74C35C-EA9C-4FCA-BA29-5405728D247A}" destId="{F6365E9F-7B54-4105-B740-9F606BBA4026}" srcOrd="4" destOrd="0" presId="urn:microsoft.com/office/officeart/2005/8/layout/orgChart1"/>
    <dgm:cxn modelId="{A2AFB880-35E9-4EF8-B268-97567FCBCABC}" type="presParOf" srcId="{BF74C35C-EA9C-4FCA-BA29-5405728D247A}" destId="{F69F8608-2C49-41AE-9421-C3AB3D9E0C97}" srcOrd="5" destOrd="0" presId="urn:microsoft.com/office/officeart/2005/8/layout/orgChart1"/>
    <dgm:cxn modelId="{B9276E69-D84D-4DF2-B629-E1192988E5C2}" type="presParOf" srcId="{F69F8608-2C49-41AE-9421-C3AB3D9E0C97}" destId="{AC970A81-3645-4407-8D1D-ACCBBCBAD9EF}" srcOrd="0" destOrd="0" presId="urn:microsoft.com/office/officeart/2005/8/layout/orgChart1"/>
    <dgm:cxn modelId="{0DA1E39F-C79B-4BBA-B9B7-C871D1B87D1D}" type="presParOf" srcId="{AC970A81-3645-4407-8D1D-ACCBBCBAD9EF}" destId="{C22459F1-6577-44A2-80BE-EBE5167C6F82}" srcOrd="0" destOrd="0" presId="urn:microsoft.com/office/officeart/2005/8/layout/orgChart1"/>
    <dgm:cxn modelId="{3E2EA7AA-90BF-4F19-A135-DFB05D317CAC}" type="presParOf" srcId="{AC970A81-3645-4407-8D1D-ACCBBCBAD9EF}" destId="{7195E831-95B2-4B05-B973-851013A98D9B}" srcOrd="1" destOrd="0" presId="urn:microsoft.com/office/officeart/2005/8/layout/orgChart1"/>
    <dgm:cxn modelId="{C17C4AFB-6FFF-48F3-8381-9C7292D6AF33}" type="presParOf" srcId="{F69F8608-2C49-41AE-9421-C3AB3D9E0C97}" destId="{258A0F1E-1EE5-42F4-94A8-DF46D2EFD04E}" srcOrd="1" destOrd="0" presId="urn:microsoft.com/office/officeart/2005/8/layout/orgChart1"/>
    <dgm:cxn modelId="{3753E26C-52A0-4863-BE04-A8027806911F}" type="presParOf" srcId="{F69F8608-2C49-41AE-9421-C3AB3D9E0C97}" destId="{5ACE5B86-3AE1-4DEC-9332-6E3AB32B4335}" srcOrd="2" destOrd="0" presId="urn:microsoft.com/office/officeart/2005/8/layout/orgChart1"/>
    <dgm:cxn modelId="{4927984A-EBB0-4789-9456-D88E037BB920}" type="presParOf" srcId="{5A34BDAE-741F-41C3-AEF2-25FC020CC36B}" destId="{DDB1974E-0175-4563-A198-D7995C492B4C}" srcOrd="2" destOrd="0" presId="urn:microsoft.com/office/officeart/2005/8/layout/orgChart1"/>
    <dgm:cxn modelId="{637A7F7C-C02F-46D9-9D17-03F17581AC85}" type="presParOf" srcId="{EFA50E89-914D-486A-99BA-8934CA8DB8C2}" destId="{C6DFA92C-56AD-4031-B0E0-04A1429C84B0}" srcOrd="2" destOrd="0" presId="urn:microsoft.com/office/officeart/2005/8/layout/orgChart1"/>
    <dgm:cxn modelId="{E1987A9B-3C89-446D-A890-3B52810BE709}" type="presParOf" srcId="{EFA50E89-914D-486A-99BA-8934CA8DB8C2}" destId="{32FD01E4-1642-49FA-BC5C-26BB0767A1B2}" srcOrd="3" destOrd="0" presId="urn:microsoft.com/office/officeart/2005/8/layout/orgChart1"/>
    <dgm:cxn modelId="{6E551319-FF48-4E9F-86E6-194866E9F17C}" type="presParOf" srcId="{32FD01E4-1642-49FA-BC5C-26BB0767A1B2}" destId="{2CBBE211-E0A6-4EF7-A32F-FEAD137D2F03}" srcOrd="0" destOrd="0" presId="urn:microsoft.com/office/officeart/2005/8/layout/orgChart1"/>
    <dgm:cxn modelId="{E1EEA1E6-2497-4B9B-9788-9159FABC79CD}" type="presParOf" srcId="{2CBBE211-E0A6-4EF7-A32F-FEAD137D2F03}" destId="{DA52A8AA-0550-42D3-AEA5-A35C64B38225}" srcOrd="0" destOrd="0" presId="urn:microsoft.com/office/officeart/2005/8/layout/orgChart1"/>
    <dgm:cxn modelId="{7F80F464-CBB6-44C7-A6EF-E63FED24E2F1}" type="presParOf" srcId="{2CBBE211-E0A6-4EF7-A32F-FEAD137D2F03}" destId="{7B10BAA7-157A-4923-AF89-3CADCFA7314D}" srcOrd="1" destOrd="0" presId="urn:microsoft.com/office/officeart/2005/8/layout/orgChart1"/>
    <dgm:cxn modelId="{A1DAE1B2-BC8E-4BDA-92E4-D7895584A691}" type="presParOf" srcId="{32FD01E4-1642-49FA-BC5C-26BB0767A1B2}" destId="{FDC5CEAE-BC97-4A7F-877B-AB07A516B85B}" srcOrd="1" destOrd="0" presId="urn:microsoft.com/office/officeart/2005/8/layout/orgChart1"/>
    <dgm:cxn modelId="{7A7D250E-D7A2-4B8E-BDE3-4D7B6BA278BA}" type="presParOf" srcId="{FDC5CEAE-BC97-4A7F-877B-AB07A516B85B}" destId="{FDC21FB9-4051-4B61-AB6B-9B101057C8F8}" srcOrd="0" destOrd="0" presId="urn:microsoft.com/office/officeart/2005/8/layout/orgChart1"/>
    <dgm:cxn modelId="{DA6853A3-8CCC-4E28-BB67-874059669809}" type="presParOf" srcId="{FDC5CEAE-BC97-4A7F-877B-AB07A516B85B}" destId="{C4D693E1-C7E6-4C5D-A210-10398B878205}" srcOrd="1" destOrd="0" presId="urn:microsoft.com/office/officeart/2005/8/layout/orgChart1"/>
    <dgm:cxn modelId="{D4D849DC-FF13-4488-AFBB-7BC5C3487CD3}" type="presParOf" srcId="{C4D693E1-C7E6-4C5D-A210-10398B878205}" destId="{E112700E-812E-4A0F-8DFA-D048D53A2FE5}" srcOrd="0" destOrd="0" presId="urn:microsoft.com/office/officeart/2005/8/layout/orgChart1"/>
    <dgm:cxn modelId="{B8E9F482-4B38-4696-A479-13C11C686C07}" type="presParOf" srcId="{E112700E-812E-4A0F-8DFA-D048D53A2FE5}" destId="{01EE7AA5-0EE4-4989-9B66-11DD67730FDD}" srcOrd="0" destOrd="0" presId="urn:microsoft.com/office/officeart/2005/8/layout/orgChart1"/>
    <dgm:cxn modelId="{5AAB5CF4-7691-4B48-9646-2F49870B4F62}" type="presParOf" srcId="{E112700E-812E-4A0F-8DFA-D048D53A2FE5}" destId="{AC01E8E3-CDC9-465B-8AEE-0F4D63BFDACB}" srcOrd="1" destOrd="0" presId="urn:microsoft.com/office/officeart/2005/8/layout/orgChart1"/>
    <dgm:cxn modelId="{59260931-287E-434C-A949-379B192232BD}" type="presParOf" srcId="{C4D693E1-C7E6-4C5D-A210-10398B878205}" destId="{73306F30-D88B-4D75-830E-505A1A83322F}" srcOrd="1" destOrd="0" presId="urn:microsoft.com/office/officeart/2005/8/layout/orgChart1"/>
    <dgm:cxn modelId="{D44C8033-E512-4206-B4A2-4CE159906C84}" type="presParOf" srcId="{C4D693E1-C7E6-4C5D-A210-10398B878205}" destId="{089C8092-0198-49C5-99D9-8A4ED21B4E6A}" srcOrd="2" destOrd="0" presId="urn:microsoft.com/office/officeart/2005/8/layout/orgChart1"/>
    <dgm:cxn modelId="{68BA9C85-C457-4656-9D73-131B1187174A}" type="presParOf" srcId="{FDC5CEAE-BC97-4A7F-877B-AB07A516B85B}" destId="{022B4563-3071-46AE-BE73-51CCC7A08B31}" srcOrd="2" destOrd="0" presId="urn:microsoft.com/office/officeart/2005/8/layout/orgChart1"/>
    <dgm:cxn modelId="{E6F79BB9-C06C-44E1-B268-3473D9D8EC2E}" type="presParOf" srcId="{FDC5CEAE-BC97-4A7F-877B-AB07A516B85B}" destId="{C60D63AD-D4BD-4B88-9DE0-373CF97739DD}" srcOrd="3" destOrd="0" presId="urn:microsoft.com/office/officeart/2005/8/layout/orgChart1"/>
    <dgm:cxn modelId="{F83AA1ED-74A9-4A67-AB84-97B271BF6D8C}" type="presParOf" srcId="{C60D63AD-D4BD-4B88-9DE0-373CF97739DD}" destId="{EA31C8E3-B262-4FDD-8F17-E5C0E2C21232}" srcOrd="0" destOrd="0" presId="urn:microsoft.com/office/officeart/2005/8/layout/orgChart1"/>
    <dgm:cxn modelId="{D5DE6F41-BB9A-4031-933B-6CF8000FD041}" type="presParOf" srcId="{EA31C8E3-B262-4FDD-8F17-E5C0E2C21232}" destId="{6E57D894-35D8-4312-A197-F61A44F379D3}" srcOrd="0" destOrd="0" presId="urn:microsoft.com/office/officeart/2005/8/layout/orgChart1"/>
    <dgm:cxn modelId="{34EE81A8-1E83-4308-A23B-793596BF3578}" type="presParOf" srcId="{EA31C8E3-B262-4FDD-8F17-E5C0E2C21232}" destId="{7E3B5FDD-35C6-4695-B1D6-744656A62778}" srcOrd="1" destOrd="0" presId="urn:microsoft.com/office/officeart/2005/8/layout/orgChart1"/>
    <dgm:cxn modelId="{83F6D2BB-7821-48B7-B859-DE6EC3A5EFEB}" type="presParOf" srcId="{C60D63AD-D4BD-4B88-9DE0-373CF97739DD}" destId="{84A177EB-5AE3-4998-8DFA-661328E353BD}" srcOrd="1" destOrd="0" presId="urn:microsoft.com/office/officeart/2005/8/layout/orgChart1"/>
    <dgm:cxn modelId="{30BC616E-5440-4973-BB17-179F48195BEB}" type="presParOf" srcId="{C60D63AD-D4BD-4B88-9DE0-373CF97739DD}" destId="{24717746-8F1D-4510-975B-E29CB18C4504}" srcOrd="2" destOrd="0" presId="urn:microsoft.com/office/officeart/2005/8/layout/orgChart1"/>
    <dgm:cxn modelId="{8D8D4F9F-573D-44F0-84BE-8C195D96A7CA}" type="presParOf" srcId="{FDC5CEAE-BC97-4A7F-877B-AB07A516B85B}" destId="{DB08C0B4-547B-4A0C-A992-8064451CBC96}" srcOrd="4" destOrd="0" presId="urn:microsoft.com/office/officeart/2005/8/layout/orgChart1"/>
    <dgm:cxn modelId="{F0DBFE64-3EAB-4BBE-8816-9A3669641160}" type="presParOf" srcId="{FDC5CEAE-BC97-4A7F-877B-AB07A516B85B}" destId="{E7153E7C-2876-4F67-8EAF-D1B17009CC56}" srcOrd="5" destOrd="0" presId="urn:microsoft.com/office/officeart/2005/8/layout/orgChart1"/>
    <dgm:cxn modelId="{8832160E-1B7B-471C-B6C7-4AF8F255D8C2}" type="presParOf" srcId="{E7153E7C-2876-4F67-8EAF-D1B17009CC56}" destId="{E7462021-388B-478A-8C37-9B6730224EF2}" srcOrd="0" destOrd="0" presId="urn:microsoft.com/office/officeart/2005/8/layout/orgChart1"/>
    <dgm:cxn modelId="{74A973AB-0DA5-45B1-9940-91C950747221}" type="presParOf" srcId="{E7462021-388B-478A-8C37-9B6730224EF2}" destId="{24A28FB6-10BD-46CA-93E2-3CA723CEF163}" srcOrd="0" destOrd="0" presId="urn:microsoft.com/office/officeart/2005/8/layout/orgChart1"/>
    <dgm:cxn modelId="{6EB20346-82E8-4316-85EC-7A731364A150}" type="presParOf" srcId="{E7462021-388B-478A-8C37-9B6730224EF2}" destId="{743DC62B-C8BA-46E4-9F87-5052FA13AECD}" srcOrd="1" destOrd="0" presId="urn:microsoft.com/office/officeart/2005/8/layout/orgChart1"/>
    <dgm:cxn modelId="{BC4EF6C4-9E27-4BC8-B436-F49233927903}" type="presParOf" srcId="{E7153E7C-2876-4F67-8EAF-D1B17009CC56}" destId="{2348879D-C9A2-4963-B6EB-3DFD0E77D193}" srcOrd="1" destOrd="0" presId="urn:microsoft.com/office/officeart/2005/8/layout/orgChart1"/>
    <dgm:cxn modelId="{B31A11D5-3C1F-48E7-8AF0-FED1E54E1E29}" type="presParOf" srcId="{E7153E7C-2876-4F67-8EAF-D1B17009CC56}" destId="{55CE90DD-8C60-41EF-B1D9-61964A688A29}" srcOrd="2" destOrd="0" presId="urn:microsoft.com/office/officeart/2005/8/layout/orgChart1"/>
    <dgm:cxn modelId="{0A43EC6B-EFB4-4D50-B949-6EC812DB3AB6}" type="presParOf" srcId="{32FD01E4-1642-49FA-BC5C-26BB0767A1B2}" destId="{7C774F55-70EC-4BDD-B6F4-4EE97689FE18}" srcOrd="2" destOrd="0" presId="urn:microsoft.com/office/officeart/2005/8/layout/orgChart1"/>
    <dgm:cxn modelId="{73B05A8B-8F02-455E-BEC1-83EA8B3D0F53}" type="presParOf" srcId="{EFA50E89-914D-486A-99BA-8934CA8DB8C2}" destId="{08B7C00E-71E9-4671-8442-3C3D7FBF0057}" srcOrd="4" destOrd="0" presId="urn:microsoft.com/office/officeart/2005/8/layout/orgChart1"/>
    <dgm:cxn modelId="{C6ECD969-F3D8-43AB-92C7-4E01DFFC6F6E}" type="presParOf" srcId="{EFA50E89-914D-486A-99BA-8934CA8DB8C2}" destId="{3395D810-F778-4152-A040-330AD7E7EE52}" srcOrd="5" destOrd="0" presId="urn:microsoft.com/office/officeart/2005/8/layout/orgChart1"/>
    <dgm:cxn modelId="{2213D2A3-95AC-46FF-AE21-97FB4E45378B}" type="presParOf" srcId="{3395D810-F778-4152-A040-330AD7E7EE52}" destId="{4231DB03-A9B3-4946-B32E-F051E63CFFAC}" srcOrd="0" destOrd="0" presId="urn:microsoft.com/office/officeart/2005/8/layout/orgChart1"/>
    <dgm:cxn modelId="{AD97156B-7C1E-4BE7-B8AD-AAB3CCB82FCB}" type="presParOf" srcId="{4231DB03-A9B3-4946-B32E-F051E63CFFAC}" destId="{D053D603-9781-4124-9DC9-DAD28FD0F084}" srcOrd="0" destOrd="0" presId="urn:microsoft.com/office/officeart/2005/8/layout/orgChart1"/>
    <dgm:cxn modelId="{60153F35-0094-4246-9839-1C266562E22D}" type="presParOf" srcId="{4231DB03-A9B3-4946-B32E-F051E63CFFAC}" destId="{57D32088-D76A-4E3D-8D24-B375B62F51BA}" srcOrd="1" destOrd="0" presId="urn:microsoft.com/office/officeart/2005/8/layout/orgChart1"/>
    <dgm:cxn modelId="{EB60F0D5-9C12-4CF4-85C3-9EEA7AFCFF9B}" type="presParOf" srcId="{3395D810-F778-4152-A040-330AD7E7EE52}" destId="{E2D11EA5-2072-4899-A812-220ECE44F2F6}" srcOrd="1" destOrd="0" presId="urn:microsoft.com/office/officeart/2005/8/layout/orgChart1"/>
    <dgm:cxn modelId="{3CD3D2EB-87CE-41C8-BD12-06447CA27F16}" type="presParOf" srcId="{E2D11EA5-2072-4899-A812-220ECE44F2F6}" destId="{644CEC4C-2FCC-48EE-A31D-E892CC8D0CEE}" srcOrd="0" destOrd="0" presId="urn:microsoft.com/office/officeart/2005/8/layout/orgChart1"/>
    <dgm:cxn modelId="{4C741231-1F86-490C-A6F5-0CDB8A477BD8}" type="presParOf" srcId="{E2D11EA5-2072-4899-A812-220ECE44F2F6}" destId="{CC528E60-5869-4A72-9FF3-2176A6A43BE4}" srcOrd="1" destOrd="0" presId="urn:microsoft.com/office/officeart/2005/8/layout/orgChart1"/>
    <dgm:cxn modelId="{3083A06C-C1FF-46C5-878D-2DB0D2AA96F3}" type="presParOf" srcId="{CC528E60-5869-4A72-9FF3-2176A6A43BE4}" destId="{81C3BA0D-4272-4D3B-8C21-82CBE5525C9F}" srcOrd="0" destOrd="0" presId="urn:microsoft.com/office/officeart/2005/8/layout/orgChart1"/>
    <dgm:cxn modelId="{7D6B3DAE-F18E-4597-BB30-AD2D938935B8}" type="presParOf" srcId="{81C3BA0D-4272-4D3B-8C21-82CBE5525C9F}" destId="{F57BF358-DC5B-41FB-93D6-69A6E581DDFE}" srcOrd="0" destOrd="0" presId="urn:microsoft.com/office/officeart/2005/8/layout/orgChart1"/>
    <dgm:cxn modelId="{850D49DF-712E-46C8-8BFA-085CBA129297}" type="presParOf" srcId="{81C3BA0D-4272-4D3B-8C21-82CBE5525C9F}" destId="{4756197A-E1D7-49FB-BBB4-7B4E8F393AAC}" srcOrd="1" destOrd="0" presId="urn:microsoft.com/office/officeart/2005/8/layout/orgChart1"/>
    <dgm:cxn modelId="{E0EE5FEC-3660-41FC-96B9-6252C939B57A}" type="presParOf" srcId="{CC528E60-5869-4A72-9FF3-2176A6A43BE4}" destId="{DA9D24C2-252C-4C0B-A43C-403CF1A086D3}" srcOrd="1" destOrd="0" presId="urn:microsoft.com/office/officeart/2005/8/layout/orgChart1"/>
    <dgm:cxn modelId="{2A81CF72-E37D-4507-AA2E-3B4F0524D31A}" type="presParOf" srcId="{CC528E60-5869-4A72-9FF3-2176A6A43BE4}" destId="{07031F0A-0D9E-4B4E-AE4C-9859F135EEA1}" srcOrd="2" destOrd="0" presId="urn:microsoft.com/office/officeart/2005/8/layout/orgChart1"/>
    <dgm:cxn modelId="{CA4860AD-2B70-40CE-9EB3-6CE28F474498}" type="presParOf" srcId="{E2D11EA5-2072-4899-A812-220ECE44F2F6}" destId="{368269B5-E1B2-4C70-BDD9-7D3333B84059}" srcOrd="2" destOrd="0" presId="urn:microsoft.com/office/officeart/2005/8/layout/orgChart1"/>
    <dgm:cxn modelId="{E1673D9E-6593-48EB-B8E9-24890ADA6852}" type="presParOf" srcId="{E2D11EA5-2072-4899-A812-220ECE44F2F6}" destId="{E3E44F33-B07C-4D4D-9C89-3ADCA0BEFD00}" srcOrd="3" destOrd="0" presId="urn:microsoft.com/office/officeart/2005/8/layout/orgChart1"/>
    <dgm:cxn modelId="{9807A770-D365-4D24-90A1-D4C48F4B088C}" type="presParOf" srcId="{E3E44F33-B07C-4D4D-9C89-3ADCA0BEFD00}" destId="{3340C588-7E72-4936-BF53-4D749AC03B23}" srcOrd="0" destOrd="0" presId="urn:microsoft.com/office/officeart/2005/8/layout/orgChart1"/>
    <dgm:cxn modelId="{00B5F6B4-C4FC-41FE-B79B-BFB5EDFD1848}" type="presParOf" srcId="{3340C588-7E72-4936-BF53-4D749AC03B23}" destId="{CB94B04D-CB09-4FE3-A945-715D46504A41}" srcOrd="0" destOrd="0" presId="urn:microsoft.com/office/officeart/2005/8/layout/orgChart1"/>
    <dgm:cxn modelId="{3B282F68-442B-426C-A102-D144E888AF21}" type="presParOf" srcId="{3340C588-7E72-4936-BF53-4D749AC03B23}" destId="{EE37A42B-64A3-4FED-8599-4C1A10E6EC8B}" srcOrd="1" destOrd="0" presId="urn:microsoft.com/office/officeart/2005/8/layout/orgChart1"/>
    <dgm:cxn modelId="{C1ED6EA9-8FCE-49C9-95E0-D50710C8803A}" type="presParOf" srcId="{E3E44F33-B07C-4D4D-9C89-3ADCA0BEFD00}" destId="{E9DBD52C-F41D-4E6B-9BE2-65D395D65513}" srcOrd="1" destOrd="0" presId="urn:microsoft.com/office/officeart/2005/8/layout/orgChart1"/>
    <dgm:cxn modelId="{F472FFD6-2F69-4A0C-A34C-E76908F654B1}" type="presParOf" srcId="{E3E44F33-B07C-4D4D-9C89-3ADCA0BEFD00}" destId="{8CE7992E-37D7-4CEB-B280-DC6ABB3BE1B8}" srcOrd="2" destOrd="0" presId="urn:microsoft.com/office/officeart/2005/8/layout/orgChart1"/>
    <dgm:cxn modelId="{01A19A18-CC8E-4DD1-BDEF-7176BF39B769}" type="presParOf" srcId="{E2D11EA5-2072-4899-A812-220ECE44F2F6}" destId="{84C7186E-9052-4499-A147-C8294756251B}" srcOrd="4" destOrd="0" presId="urn:microsoft.com/office/officeart/2005/8/layout/orgChart1"/>
    <dgm:cxn modelId="{2C9CA699-15A7-4BF8-B1B5-CE8D7140B438}" type="presParOf" srcId="{E2D11EA5-2072-4899-A812-220ECE44F2F6}" destId="{A9814EC7-9D9A-403E-A0DC-98D046DCDAA3}" srcOrd="5" destOrd="0" presId="urn:microsoft.com/office/officeart/2005/8/layout/orgChart1"/>
    <dgm:cxn modelId="{AA1B366B-3404-40AC-B11C-B9413CC02941}" type="presParOf" srcId="{A9814EC7-9D9A-403E-A0DC-98D046DCDAA3}" destId="{7D31C7A1-BF41-444E-B324-EE6CC1FA2B02}" srcOrd="0" destOrd="0" presId="urn:microsoft.com/office/officeart/2005/8/layout/orgChart1"/>
    <dgm:cxn modelId="{77288599-19BB-466C-A921-C7BD9D343385}" type="presParOf" srcId="{7D31C7A1-BF41-444E-B324-EE6CC1FA2B02}" destId="{31EF87A7-C6FD-4FD3-80E9-403CDE26B8D1}" srcOrd="0" destOrd="0" presId="urn:microsoft.com/office/officeart/2005/8/layout/orgChart1"/>
    <dgm:cxn modelId="{A60E2079-7EE8-4A6B-B01A-F72AE8661A2A}" type="presParOf" srcId="{7D31C7A1-BF41-444E-B324-EE6CC1FA2B02}" destId="{060CD20E-C85E-4E56-A61A-F0BD6E609979}" srcOrd="1" destOrd="0" presId="urn:microsoft.com/office/officeart/2005/8/layout/orgChart1"/>
    <dgm:cxn modelId="{7ADAB762-7528-414E-98E8-06BFEEF07660}" type="presParOf" srcId="{A9814EC7-9D9A-403E-A0DC-98D046DCDAA3}" destId="{66AB7651-D97B-4FFC-9068-9E510F0BECE7}" srcOrd="1" destOrd="0" presId="urn:microsoft.com/office/officeart/2005/8/layout/orgChart1"/>
    <dgm:cxn modelId="{3A6D54D0-2CA1-4398-AFE9-E5E98FBD07A0}" type="presParOf" srcId="{A9814EC7-9D9A-403E-A0DC-98D046DCDAA3}" destId="{36B40E7B-E4E3-4C3F-B70D-C59FC9E237DD}" srcOrd="2" destOrd="0" presId="urn:microsoft.com/office/officeart/2005/8/layout/orgChart1"/>
    <dgm:cxn modelId="{068A575B-A5F2-48FD-B3F5-9ADEE603884E}" type="presParOf" srcId="{E2D11EA5-2072-4899-A812-220ECE44F2F6}" destId="{BF26D074-FB32-467B-AC80-96BB6A27C9F1}" srcOrd="6" destOrd="0" presId="urn:microsoft.com/office/officeart/2005/8/layout/orgChart1"/>
    <dgm:cxn modelId="{99D4E3F9-6F6C-4EE8-BF7E-62EC017F310D}" type="presParOf" srcId="{E2D11EA5-2072-4899-A812-220ECE44F2F6}" destId="{700043A0-8E86-4068-BC54-A99070BE40A5}" srcOrd="7" destOrd="0" presId="urn:microsoft.com/office/officeart/2005/8/layout/orgChart1"/>
    <dgm:cxn modelId="{AAE5807F-3E72-4853-829A-BC3923DD88A1}" type="presParOf" srcId="{700043A0-8E86-4068-BC54-A99070BE40A5}" destId="{71FE9E2B-3609-493D-8E81-0EF8807F6EA7}" srcOrd="0" destOrd="0" presId="urn:microsoft.com/office/officeart/2005/8/layout/orgChart1"/>
    <dgm:cxn modelId="{A7C68B0D-C87F-4F37-BECC-2896D2ADFF5A}" type="presParOf" srcId="{71FE9E2B-3609-493D-8E81-0EF8807F6EA7}" destId="{98013D73-39F9-485E-83E4-0C4956556CBB}" srcOrd="0" destOrd="0" presId="urn:microsoft.com/office/officeart/2005/8/layout/orgChart1"/>
    <dgm:cxn modelId="{1448AD92-E330-45A8-A999-D49557B31B95}" type="presParOf" srcId="{71FE9E2B-3609-493D-8E81-0EF8807F6EA7}" destId="{F8B83BEC-7F5C-484E-BEB8-D757DE8B2567}" srcOrd="1" destOrd="0" presId="urn:microsoft.com/office/officeart/2005/8/layout/orgChart1"/>
    <dgm:cxn modelId="{AAD3A6CE-792D-4D88-9BBC-E423DBB45574}" type="presParOf" srcId="{700043A0-8E86-4068-BC54-A99070BE40A5}" destId="{A509E850-3B2E-416F-A2D0-A2E36D1284A5}" srcOrd="1" destOrd="0" presId="urn:microsoft.com/office/officeart/2005/8/layout/orgChart1"/>
    <dgm:cxn modelId="{A8FC6514-1DBC-47F0-A9E0-02AE7BE3DE08}" type="presParOf" srcId="{700043A0-8E86-4068-BC54-A99070BE40A5}" destId="{9F2C2949-2C40-452E-9B97-C8C1DD1C9026}" srcOrd="2" destOrd="0" presId="urn:microsoft.com/office/officeart/2005/8/layout/orgChart1"/>
    <dgm:cxn modelId="{FF9C05EC-C735-4ECA-B978-8F55DD161213}" type="presParOf" srcId="{3395D810-F778-4152-A040-330AD7E7EE52}" destId="{5645E6BF-DC83-4BE6-BADA-43B3F7298920}" srcOrd="2" destOrd="0" presId="urn:microsoft.com/office/officeart/2005/8/layout/orgChart1"/>
    <dgm:cxn modelId="{F0F759FB-5743-46CF-B85E-0C0C1A67B7E5}" type="presParOf" srcId="{EFA50E89-914D-486A-99BA-8934CA8DB8C2}" destId="{E728F157-757D-45A6-9CE3-78AAC586110D}" srcOrd="6" destOrd="0" presId="urn:microsoft.com/office/officeart/2005/8/layout/orgChart1"/>
    <dgm:cxn modelId="{A86B0495-2E65-416A-900B-10282B1704BC}" type="presParOf" srcId="{EFA50E89-914D-486A-99BA-8934CA8DB8C2}" destId="{0A0D231A-82D9-4DBB-A254-1E31D33BF343}" srcOrd="7" destOrd="0" presId="urn:microsoft.com/office/officeart/2005/8/layout/orgChart1"/>
    <dgm:cxn modelId="{64F87521-B83C-43BE-B2C1-4033D42324F9}" type="presParOf" srcId="{0A0D231A-82D9-4DBB-A254-1E31D33BF343}" destId="{7CE0F1FE-06D4-41EA-ADF0-38A0008DFBCB}" srcOrd="0" destOrd="0" presId="urn:microsoft.com/office/officeart/2005/8/layout/orgChart1"/>
    <dgm:cxn modelId="{F64F3ACA-4B03-4A71-A4AD-56D02D58DC30}" type="presParOf" srcId="{7CE0F1FE-06D4-41EA-ADF0-38A0008DFBCB}" destId="{D8E35473-63B0-42AA-A6A2-AD18250F5F3A}" srcOrd="0" destOrd="0" presId="urn:microsoft.com/office/officeart/2005/8/layout/orgChart1"/>
    <dgm:cxn modelId="{9229FF16-4BDC-458E-9C01-F940E164DEF1}" type="presParOf" srcId="{7CE0F1FE-06D4-41EA-ADF0-38A0008DFBCB}" destId="{929F7E09-F359-4D05-B8C9-C458E92DF1FA}" srcOrd="1" destOrd="0" presId="urn:microsoft.com/office/officeart/2005/8/layout/orgChart1"/>
    <dgm:cxn modelId="{467AE5F6-9F2F-4C81-A781-4E37EC177502}" type="presParOf" srcId="{0A0D231A-82D9-4DBB-A254-1E31D33BF343}" destId="{903CC370-629D-47A7-8267-D1A532FED15B}" srcOrd="1" destOrd="0" presId="urn:microsoft.com/office/officeart/2005/8/layout/orgChart1"/>
    <dgm:cxn modelId="{8252DC60-10DE-4947-8B84-574B2D2D5611}" type="presParOf" srcId="{903CC370-629D-47A7-8267-D1A532FED15B}" destId="{95D3D3B1-FC09-4581-B152-DEC493DEBCCE}" srcOrd="0" destOrd="0" presId="urn:microsoft.com/office/officeart/2005/8/layout/orgChart1"/>
    <dgm:cxn modelId="{97ED2F19-B4F0-4A2E-8E24-EEACEF14C759}" type="presParOf" srcId="{903CC370-629D-47A7-8267-D1A532FED15B}" destId="{A05049E5-5512-4C20-806F-50F40D09D76C}" srcOrd="1" destOrd="0" presId="urn:microsoft.com/office/officeart/2005/8/layout/orgChart1"/>
    <dgm:cxn modelId="{6B5A1583-B2CA-4EEA-B56F-99DA6588FCDB}" type="presParOf" srcId="{A05049E5-5512-4C20-806F-50F40D09D76C}" destId="{B8C8AE9C-A3F2-4945-9E09-C5EFE41AB25E}" srcOrd="0" destOrd="0" presId="urn:microsoft.com/office/officeart/2005/8/layout/orgChart1"/>
    <dgm:cxn modelId="{9FA1B63E-9959-420F-9750-70B0CFDD343F}" type="presParOf" srcId="{B8C8AE9C-A3F2-4945-9E09-C5EFE41AB25E}" destId="{0346910E-6BF5-4B74-BC6F-C6D845E6B87C}" srcOrd="0" destOrd="0" presId="urn:microsoft.com/office/officeart/2005/8/layout/orgChart1"/>
    <dgm:cxn modelId="{F32AB575-AECB-417B-BAF8-90874395480B}" type="presParOf" srcId="{B8C8AE9C-A3F2-4945-9E09-C5EFE41AB25E}" destId="{2AFE11FC-1A11-48A5-8CFF-40A3D326AF99}" srcOrd="1" destOrd="0" presId="urn:microsoft.com/office/officeart/2005/8/layout/orgChart1"/>
    <dgm:cxn modelId="{BA6C4BAB-A141-40A1-9418-B1CB504F0A2A}" type="presParOf" srcId="{A05049E5-5512-4C20-806F-50F40D09D76C}" destId="{3341E8DB-81D9-4860-9BB8-C9802009CF6F}" srcOrd="1" destOrd="0" presId="urn:microsoft.com/office/officeart/2005/8/layout/orgChart1"/>
    <dgm:cxn modelId="{B58D83F9-98FB-45AD-85B3-C300D5FB9DE7}" type="presParOf" srcId="{A05049E5-5512-4C20-806F-50F40D09D76C}" destId="{4C0E0571-C657-4DB0-BC9F-0D852856106A}" srcOrd="2" destOrd="0" presId="urn:microsoft.com/office/officeart/2005/8/layout/orgChart1"/>
    <dgm:cxn modelId="{DB05A387-A52C-4577-98DF-B34DAD3F657A}" type="presParOf" srcId="{903CC370-629D-47A7-8267-D1A532FED15B}" destId="{4689A690-F2C3-45C5-BC1D-B01B3E7C14A8}" srcOrd="2" destOrd="0" presId="urn:microsoft.com/office/officeart/2005/8/layout/orgChart1"/>
    <dgm:cxn modelId="{635B9B42-39EE-4697-88F4-7568E86C458B}" type="presParOf" srcId="{903CC370-629D-47A7-8267-D1A532FED15B}" destId="{816B1F09-D952-46E2-911B-6040D4910034}" srcOrd="3" destOrd="0" presId="urn:microsoft.com/office/officeart/2005/8/layout/orgChart1"/>
    <dgm:cxn modelId="{5E42FF8C-2584-41D8-A347-31D7904BC14D}" type="presParOf" srcId="{816B1F09-D952-46E2-911B-6040D4910034}" destId="{72690071-43BB-4DA0-9CB4-1AD38F23EEF8}" srcOrd="0" destOrd="0" presId="urn:microsoft.com/office/officeart/2005/8/layout/orgChart1"/>
    <dgm:cxn modelId="{4C6B3167-0B85-4554-A7A8-5D63DD56BBBD}" type="presParOf" srcId="{72690071-43BB-4DA0-9CB4-1AD38F23EEF8}" destId="{064ACC87-2F42-4683-BC43-6623793EA6BC}" srcOrd="0" destOrd="0" presId="urn:microsoft.com/office/officeart/2005/8/layout/orgChart1"/>
    <dgm:cxn modelId="{4FC621D1-4439-4DDE-A7D0-05070059622D}" type="presParOf" srcId="{72690071-43BB-4DA0-9CB4-1AD38F23EEF8}" destId="{8CB69855-D726-4A76-A464-D7638EED3901}" srcOrd="1" destOrd="0" presId="urn:microsoft.com/office/officeart/2005/8/layout/orgChart1"/>
    <dgm:cxn modelId="{E4EA43BA-67A7-4928-BEB7-AA80274504DB}" type="presParOf" srcId="{816B1F09-D952-46E2-911B-6040D4910034}" destId="{5178F939-8906-4F88-99F5-2A8387B9AC9C}" srcOrd="1" destOrd="0" presId="urn:microsoft.com/office/officeart/2005/8/layout/orgChart1"/>
    <dgm:cxn modelId="{A4E2C632-636F-4AF9-817A-68958583FD42}" type="presParOf" srcId="{816B1F09-D952-46E2-911B-6040D4910034}" destId="{6912E25C-A8BB-453B-A9B2-48CB939A53CC}" srcOrd="2" destOrd="0" presId="urn:microsoft.com/office/officeart/2005/8/layout/orgChart1"/>
    <dgm:cxn modelId="{EA9EDF08-9C3A-4718-9DF7-6EDBFFC73265}" type="presParOf" srcId="{903CC370-629D-47A7-8267-D1A532FED15B}" destId="{DDF2CB52-AA34-4F8A-B1C9-96379F0EC29B}" srcOrd="4" destOrd="0" presId="urn:microsoft.com/office/officeart/2005/8/layout/orgChart1"/>
    <dgm:cxn modelId="{16B9057E-1D8A-43CD-8D24-20C80D58D9EF}" type="presParOf" srcId="{903CC370-629D-47A7-8267-D1A532FED15B}" destId="{CAFD8651-0249-444D-A6A4-BA44FD6F1B4D}" srcOrd="5" destOrd="0" presId="urn:microsoft.com/office/officeart/2005/8/layout/orgChart1"/>
    <dgm:cxn modelId="{6305CF01-B05C-45F3-9888-D54ADCAAE12B}" type="presParOf" srcId="{CAFD8651-0249-444D-A6A4-BA44FD6F1B4D}" destId="{94BE2157-5E0E-49F8-B1B1-0DCF8248D5FA}" srcOrd="0" destOrd="0" presId="urn:microsoft.com/office/officeart/2005/8/layout/orgChart1"/>
    <dgm:cxn modelId="{4DFE547D-8C32-4DED-8002-061FBDB403F8}" type="presParOf" srcId="{94BE2157-5E0E-49F8-B1B1-0DCF8248D5FA}" destId="{1758C13F-DEFF-4973-B96F-3B417B9EF74F}" srcOrd="0" destOrd="0" presId="urn:microsoft.com/office/officeart/2005/8/layout/orgChart1"/>
    <dgm:cxn modelId="{B0134DC3-97E6-4B1A-9234-F7105CBE7EFA}" type="presParOf" srcId="{94BE2157-5E0E-49F8-B1B1-0DCF8248D5FA}" destId="{AECF8A0B-ABDD-42A4-B78A-187B02716889}" srcOrd="1" destOrd="0" presId="urn:microsoft.com/office/officeart/2005/8/layout/orgChart1"/>
    <dgm:cxn modelId="{88297048-F7FB-4BA8-9EB6-EEE4D6EF7021}" type="presParOf" srcId="{CAFD8651-0249-444D-A6A4-BA44FD6F1B4D}" destId="{C90B9D36-A1F9-4EEB-BC07-5806945323D7}" srcOrd="1" destOrd="0" presId="urn:microsoft.com/office/officeart/2005/8/layout/orgChart1"/>
    <dgm:cxn modelId="{0D422DBF-F9AF-4818-9DD2-5C433AABB8F2}" type="presParOf" srcId="{CAFD8651-0249-444D-A6A4-BA44FD6F1B4D}" destId="{B8169ED0-7791-4FED-ADD1-A4AFB4BB3E67}" srcOrd="2" destOrd="0" presId="urn:microsoft.com/office/officeart/2005/8/layout/orgChart1"/>
    <dgm:cxn modelId="{C885B8D4-E537-4E12-99C4-C57F30696D71}" type="presParOf" srcId="{0A0D231A-82D9-4DBB-A254-1E31D33BF343}" destId="{89651149-2D42-4A8F-98AE-C146A82C2EFE}" srcOrd="2" destOrd="0" presId="urn:microsoft.com/office/officeart/2005/8/layout/orgChart1"/>
    <dgm:cxn modelId="{3C430247-16E1-476B-8375-3D2C051B83B1}" type="presParOf" srcId="{EFA50E89-914D-486A-99BA-8934CA8DB8C2}" destId="{08EB4877-690A-4AD1-988C-8E4C88A0FB25}" srcOrd="8" destOrd="0" presId="urn:microsoft.com/office/officeart/2005/8/layout/orgChart1"/>
    <dgm:cxn modelId="{5D79C076-1663-44DD-9555-AF3BC0AEBD14}" type="presParOf" srcId="{EFA50E89-914D-486A-99BA-8934CA8DB8C2}" destId="{5986BA4C-5267-4A93-B329-29FD106701CF}" srcOrd="9" destOrd="0" presId="urn:microsoft.com/office/officeart/2005/8/layout/orgChart1"/>
    <dgm:cxn modelId="{13278C7D-E979-43E6-92CD-C3332289D6F1}" type="presParOf" srcId="{5986BA4C-5267-4A93-B329-29FD106701CF}" destId="{DD8500E9-B902-408D-A0EB-BDFD54C1C699}" srcOrd="0" destOrd="0" presId="urn:microsoft.com/office/officeart/2005/8/layout/orgChart1"/>
    <dgm:cxn modelId="{608664A0-F679-4085-A1B9-895FBC57774F}" type="presParOf" srcId="{DD8500E9-B902-408D-A0EB-BDFD54C1C699}" destId="{9783C751-84CA-4521-B9B2-D0D229663AC3}" srcOrd="0" destOrd="0" presId="urn:microsoft.com/office/officeart/2005/8/layout/orgChart1"/>
    <dgm:cxn modelId="{6B1AC4A7-5C3B-41CB-8971-2A0FAA1AC578}" type="presParOf" srcId="{DD8500E9-B902-408D-A0EB-BDFD54C1C699}" destId="{B873F7EF-AD9B-4938-B1F9-23080F8B95E2}" srcOrd="1" destOrd="0" presId="urn:microsoft.com/office/officeart/2005/8/layout/orgChart1"/>
    <dgm:cxn modelId="{7B6FB472-E430-43F1-B9E8-09EE59916296}" type="presParOf" srcId="{5986BA4C-5267-4A93-B329-29FD106701CF}" destId="{6FC0E2C3-8DB9-4D66-8AF1-0520497FECA7}" srcOrd="1" destOrd="0" presId="urn:microsoft.com/office/officeart/2005/8/layout/orgChart1"/>
    <dgm:cxn modelId="{8AE95913-C030-4C99-83D9-BA6E8A388E1D}" type="presParOf" srcId="{6FC0E2C3-8DB9-4D66-8AF1-0520497FECA7}" destId="{AD31747A-41CC-4F05-866B-451F71A347DD}" srcOrd="0" destOrd="0" presId="urn:microsoft.com/office/officeart/2005/8/layout/orgChart1"/>
    <dgm:cxn modelId="{C93BA375-7AFB-4490-BD6D-8DA8EBB950BE}" type="presParOf" srcId="{6FC0E2C3-8DB9-4D66-8AF1-0520497FECA7}" destId="{01A9CEE6-3A23-48AE-9039-7A4C9A11C545}" srcOrd="1" destOrd="0" presId="urn:microsoft.com/office/officeart/2005/8/layout/orgChart1"/>
    <dgm:cxn modelId="{6F08A5F8-E89D-47BC-A045-D8647BEB5CDC}" type="presParOf" srcId="{01A9CEE6-3A23-48AE-9039-7A4C9A11C545}" destId="{85A05F1E-540D-4658-9F7D-342075CE68C2}" srcOrd="0" destOrd="0" presId="urn:microsoft.com/office/officeart/2005/8/layout/orgChart1"/>
    <dgm:cxn modelId="{BEC683D0-2270-4220-871C-18ABBD6FF9D3}" type="presParOf" srcId="{85A05F1E-540D-4658-9F7D-342075CE68C2}" destId="{F566C41A-1D12-4F4D-8171-73462CE00FAD}" srcOrd="0" destOrd="0" presId="urn:microsoft.com/office/officeart/2005/8/layout/orgChart1"/>
    <dgm:cxn modelId="{A3AF8517-4C2B-4027-97E4-CCC644386549}" type="presParOf" srcId="{85A05F1E-540D-4658-9F7D-342075CE68C2}" destId="{0E5F9101-2CA7-4A7C-A351-EF3FE99632CD}" srcOrd="1" destOrd="0" presId="urn:microsoft.com/office/officeart/2005/8/layout/orgChart1"/>
    <dgm:cxn modelId="{E68100DB-1973-4D98-8C17-8963EC65A321}" type="presParOf" srcId="{01A9CEE6-3A23-48AE-9039-7A4C9A11C545}" destId="{7C42CA89-D18A-4F5C-8A99-40ED012523D7}" srcOrd="1" destOrd="0" presId="urn:microsoft.com/office/officeart/2005/8/layout/orgChart1"/>
    <dgm:cxn modelId="{9D2A1982-42AF-412C-B68B-C466AECC18D1}" type="presParOf" srcId="{01A9CEE6-3A23-48AE-9039-7A4C9A11C545}" destId="{53201351-E870-444F-BDC6-F0DC76D2460A}" srcOrd="2" destOrd="0" presId="urn:microsoft.com/office/officeart/2005/8/layout/orgChart1"/>
    <dgm:cxn modelId="{87AC87B8-9967-49D5-8DD0-AFA8607960F4}" type="presParOf" srcId="{6FC0E2C3-8DB9-4D66-8AF1-0520497FECA7}" destId="{C28EB8AE-8605-4D0B-8FCF-E3AF0EFDD87B}" srcOrd="2" destOrd="0" presId="urn:microsoft.com/office/officeart/2005/8/layout/orgChart1"/>
    <dgm:cxn modelId="{B8D1DA7B-DE0B-4127-9084-45CB94753FC8}" type="presParOf" srcId="{6FC0E2C3-8DB9-4D66-8AF1-0520497FECA7}" destId="{011DDA92-10C8-4F33-9CFE-8BF7D9B1BC6F}" srcOrd="3" destOrd="0" presId="urn:microsoft.com/office/officeart/2005/8/layout/orgChart1"/>
    <dgm:cxn modelId="{56488028-5278-4910-8D78-9B963CA9454F}" type="presParOf" srcId="{011DDA92-10C8-4F33-9CFE-8BF7D9B1BC6F}" destId="{5046D377-E349-4CC8-A025-62BA0475F388}" srcOrd="0" destOrd="0" presId="urn:microsoft.com/office/officeart/2005/8/layout/orgChart1"/>
    <dgm:cxn modelId="{ACA14B4D-58A6-404F-ACEE-CD482A3CC33C}" type="presParOf" srcId="{5046D377-E349-4CC8-A025-62BA0475F388}" destId="{5B84FB2F-971B-418F-A226-4E7574B3F0D7}" srcOrd="0" destOrd="0" presId="urn:microsoft.com/office/officeart/2005/8/layout/orgChart1"/>
    <dgm:cxn modelId="{B12BCF2B-9A9A-46E5-8EB0-00ACCE3A0B2F}" type="presParOf" srcId="{5046D377-E349-4CC8-A025-62BA0475F388}" destId="{E5205308-D274-4725-8636-7307B813D8FD}" srcOrd="1" destOrd="0" presId="urn:microsoft.com/office/officeart/2005/8/layout/orgChart1"/>
    <dgm:cxn modelId="{562ED32E-DF9C-44CE-BEBB-74861069590A}" type="presParOf" srcId="{011DDA92-10C8-4F33-9CFE-8BF7D9B1BC6F}" destId="{7061163A-5C06-4120-87D9-C4D19C83AC96}" srcOrd="1" destOrd="0" presId="urn:microsoft.com/office/officeart/2005/8/layout/orgChart1"/>
    <dgm:cxn modelId="{9C8F9651-6179-445B-8840-957E7B744EB4}" type="presParOf" srcId="{011DDA92-10C8-4F33-9CFE-8BF7D9B1BC6F}" destId="{BBA87B5E-A5D1-408C-8A55-2AEEAFD609EE}" srcOrd="2" destOrd="0" presId="urn:microsoft.com/office/officeart/2005/8/layout/orgChart1"/>
    <dgm:cxn modelId="{16DB3937-2D30-4B3A-816A-609C0DCB1312}" type="presParOf" srcId="{6FC0E2C3-8DB9-4D66-8AF1-0520497FECA7}" destId="{ABA6F89F-71D2-4EE1-887E-1D53BF99BE6C}" srcOrd="4" destOrd="0" presId="urn:microsoft.com/office/officeart/2005/8/layout/orgChart1"/>
    <dgm:cxn modelId="{C697C8A1-B197-469F-9899-BA58194A2190}" type="presParOf" srcId="{6FC0E2C3-8DB9-4D66-8AF1-0520497FECA7}" destId="{BBE692E6-37AB-4FCE-B2F3-C7181D4ACA8B}" srcOrd="5" destOrd="0" presId="urn:microsoft.com/office/officeart/2005/8/layout/orgChart1"/>
    <dgm:cxn modelId="{C71B8C67-832C-4377-BE63-1BA37312B0C7}" type="presParOf" srcId="{BBE692E6-37AB-4FCE-B2F3-C7181D4ACA8B}" destId="{6DBDBF17-9449-4CCF-8530-482BAB5AA57A}" srcOrd="0" destOrd="0" presId="urn:microsoft.com/office/officeart/2005/8/layout/orgChart1"/>
    <dgm:cxn modelId="{75CCB9AE-5555-45D6-9850-D5AD2CBDE07C}" type="presParOf" srcId="{6DBDBF17-9449-4CCF-8530-482BAB5AA57A}" destId="{BA982588-0E3D-49D6-9687-36E4E27DB3A3}" srcOrd="0" destOrd="0" presId="urn:microsoft.com/office/officeart/2005/8/layout/orgChart1"/>
    <dgm:cxn modelId="{F44A02AE-2A2A-4EF4-ABAA-1492B2BE134F}" type="presParOf" srcId="{6DBDBF17-9449-4CCF-8530-482BAB5AA57A}" destId="{F8261AA7-A88D-47A9-8A7B-13DD1693E766}" srcOrd="1" destOrd="0" presId="urn:microsoft.com/office/officeart/2005/8/layout/orgChart1"/>
    <dgm:cxn modelId="{760B513C-D9FA-4D77-BCE4-D9EF8D89DB9E}" type="presParOf" srcId="{BBE692E6-37AB-4FCE-B2F3-C7181D4ACA8B}" destId="{CF1AE155-3534-49C1-BE32-D1B50EC446D3}" srcOrd="1" destOrd="0" presId="urn:microsoft.com/office/officeart/2005/8/layout/orgChart1"/>
    <dgm:cxn modelId="{F4677D05-F923-43F7-A8AD-367710B9F480}" type="presParOf" srcId="{BBE692E6-37AB-4FCE-B2F3-C7181D4ACA8B}" destId="{096A6B87-F01F-4057-A609-B61AC4DE1988}" srcOrd="2" destOrd="0" presId="urn:microsoft.com/office/officeart/2005/8/layout/orgChart1"/>
    <dgm:cxn modelId="{19B582DF-0216-4133-BB83-09C4E46E6FC0}" type="presParOf" srcId="{5986BA4C-5267-4A93-B329-29FD106701CF}" destId="{1C1B9435-607E-4998-B10A-2E4AAAD437FE}" srcOrd="2" destOrd="0" presId="urn:microsoft.com/office/officeart/2005/8/layout/orgChart1"/>
    <dgm:cxn modelId="{E06373B5-52B9-4E5E-9E2D-661ECF151E2D}" type="presParOf" srcId="{EFA50E89-914D-486A-99BA-8934CA8DB8C2}" destId="{3380EA0F-27D0-4623-B889-9595B3CDEB31}" srcOrd="10" destOrd="0" presId="urn:microsoft.com/office/officeart/2005/8/layout/orgChart1"/>
    <dgm:cxn modelId="{A1C63A08-61A4-49B0-B984-1CD4CCF8F4F6}" type="presParOf" srcId="{EFA50E89-914D-486A-99BA-8934CA8DB8C2}" destId="{65346D31-D284-4106-B91E-DDA668ADB725}" srcOrd="11" destOrd="0" presId="urn:microsoft.com/office/officeart/2005/8/layout/orgChart1"/>
    <dgm:cxn modelId="{F2BB54EA-8FDA-43AD-8BEA-461A91773452}" type="presParOf" srcId="{65346D31-D284-4106-B91E-DDA668ADB725}" destId="{E34F4CFF-A2ED-49E6-8FBC-443AE81EC889}" srcOrd="0" destOrd="0" presId="urn:microsoft.com/office/officeart/2005/8/layout/orgChart1"/>
    <dgm:cxn modelId="{5EE0D97F-12DB-49C5-957A-509BAFE3648D}" type="presParOf" srcId="{E34F4CFF-A2ED-49E6-8FBC-443AE81EC889}" destId="{4B67253E-BF09-48FC-9A46-296B353C37F2}" srcOrd="0" destOrd="0" presId="urn:microsoft.com/office/officeart/2005/8/layout/orgChart1"/>
    <dgm:cxn modelId="{9FCDEC02-F259-466A-B63B-7A45959A5ED4}" type="presParOf" srcId="{E34F4CFF-A2ED-49E6-8FBC-443AE81EC889}" destId="{351B0F9B-66C9-4F3D-ADFF-05837B23E184}" srcOrd="1" destOrd="0" presId="urn:microsoft.com/office/officeart/2005/8/layout/orgChart1"/>
    <dgm:cxn modelId="{1C33473E-6E43-4BED-8EA6-9258D3428915}" type="presParOf" srcId="{65346D31-D284-4106-B91E-DDA668ADB725}" destId="{7A5A0890-C43E-4179-A703-58DDBC51BEBD}" srcOrd="1" destOrd="0" presId="urn:microsoft.com/office/officeart/2005/8/layout/orgChart1"/>
    <dgm:cxn modelId="{471B2451-0776-41EB-BDEE-C73A8BFC698C}" type="presParOf" srcId="{7A5A0890-C43E-4179-A703-58DDBC51BEBD}" destId="{BF98C686-CCD0-4F93-929C-819EB63BDBC9}" srcOrd="0" destOrd="0" presId="urn:microsoft.com/office/officeart/2005/8/layout/orgChart1"/>
    <dgm:cxn modelId="{AF07CA0B-30DF-41C0-8191-4BA36B307EC0}" type="presParOf" srcId="{7A5A0890-C43E-4179-A703-58DDBC51BEBD}" destId="{42BA7BF3-6AC7-4DA0-8DFE-E59FF4671C89}" srcOrd="1" destOrd="0" presId="urn:microsoft.com/office/officeart/2005/8/layout/orgChart1"/>
    <dgm:cxn modelId="{CF8F0CD2-2CE1-4DCC-A8A1-CAE81921E379}" type="presParOf" srcId="{42BA7BF3-6AC7-4DA0-8DFE-E59FF4671C89}" destId="{09DBD4F2-001E-435E-BA73-BD0E73B0A161}" srcOrd="0" destOrd="0" presId="urn:microsoft.com/office/officeart/2005/8/layout/orgChart1"/>
    <dgm:cxn modelId="{D9A6C0C7-6F59-4362-A32E-481FF76E34CC}" type="presParOf" srcId="{09DBD4F2-001E-435E-BA73-BD0E73B0A161}" destId="{736BDEB5-3190-4B51-A0E9-D230E341ABD4}" srcOrd="0" destOrd="0" presId="urn:microsoft.com/office/officeart/2005/8/layout/orgChart1"/>
    <dgm:cxn modelId="{DDA2AB6C-C619-42D5-80DB-C7A284919880}" type="presParOf" srcId="{09DBD4F2-001E-435E-BA73-BD0E73B0A161}" destId="{43418E5A-F9DB-4D8D-B2D0-DED00058E6F3}" srcOrd="1" destOrd="0" presId="urn:microsoft.com/office/officeart/2005/8/layout/orgChart1"/>
    <dgm:cxn modelId="{3BE500EC-D7CB-44B8-A8E0-D82D971CA57E}" type="presParOf" srcId="{42BA7BF3-6AC7-4DA0-8DFE-E59FF4671C89}" destId="{B698EBAD-AA0F-4E48-96F5-DC1EB1C61B74}" srcOrd="1" destOrd="0" presId="urn:microsoft.com/office/officeart/2005/8/layout/orgChart1"/>
    <dgm:cxn modelId="{D996BEFE-56B0-4BBA-AA96-6C38E7097595}" type="presParOf" srcId="{42BA7BF3-6AC7-4DA0-8DFE-E59FF4671C89}" destId="{C5BACD84-8575-43FC-A09A-A96ECB50359A}" srcOrd="2" destOrd="0" presId="urn:microsoft.com/office/officeart/2005/8/layout/orgChart1"/>
    <dgm:cxn modelId="{1137ACE2-5EB8-4748-B619-5821911B5C49}" type="presParOf" srcId="{7A5A0890-C43E-4179-A703-58DDBC51BEBD}" destId="{C623B5D3-7C61-4D3B-83E4-70A8AE7F0571}" srcOrd="2" destOrd="0" presId="urn:microsoft.com/office/officeart/2005/8/layout/orgChart1"/>
    <dgm:cxn modelId="{6DB4E0E5-132B-4D18-BDDC-75AFCA0B9300}" type="presParOf" srcId="{7A5A0890-C43E-4179-A703-58DDBC51BEBD}" destId="{2FF2F1AC-3052-422C-A666-3EAC7F465B69}" srcOrd="3" destOrd="0" presId="urn:microsoft.com/office/officeart/2005/8/layout/orgChart1"/>
    <dgm:cxn modelId="{18548D14-F296-4F71-9490-A4155CD07305}" type="presParOf" srcId="{2FF2F1AC-3052-422C-A666-3EAC7F465B69}" destId="{AD6B7426-16A3-4071-9F0F-A7DF0619FC86}" srcOrd="0" destOrd="0" presId="urn:microsoft.com/office/officeart/2005/8/layout/orgChart1"/>
    <dgm:cxn modelId="{E0AF55EE-B18E-4D74-8EE5-BDECC6AA03D7}" type="presParOf" srcId="{AD6B7426-16A3-4071-9F0F-A7DF0619FC86}" destId="{E70382E7-73A6-4579-9487-5EF96D614942}" srcOrd="0" destOrd="0" presId="urn:microsoft.com/office/officeart/2005/8/layout/orgChart1"/>
    <dgm:cxn modelId="{A02F74A7-0961-430E-85EA-84AFA5E79F9B}" type="presParOf" srcId="{AD6B7426-16A3-4071-9F0F-A7DF0619FC86}" destId="{E653A857-FE81-4B10-AE0C-C2F780566B8D}" srcOrd="1" destOrd="0" presId="urn:microsoft.com/office/officeart/2005/8/layout/orgChart1"/>
    <dgm:cxn modelId="{DCF6FED4-0D68-45A4-A1A8-05E46D8A4293}" type="presParOf" srcId="{2FF2F1AC-3052-422C-A666-3EAC7F465B69}" destId="{E1EC8996-8443-49C0-9E90-B9B6EF245BA9}" srcOrd="1" destOrd="0" presId="urn:microsoft.com/office/officeart/2005/8/layout/orgChart1"/>
    <dgm:cxn modelId="{60FDC846-C1BC-4668-A3E2-092E9BDBE899}" type="presParOf" srcId="{2FF2F1AC-3052-422C-A666-3EAC7F465B69}" destId="{812AD302-505E-4272-9E11-E1616533EC9B}" srcOrd="2" destOrd="0" presId="urn:microsoft.com/office/officeart/2005/8/layout/orgChart1"/>
    <dgm:cxn modelId="{D249E120-9804-4A5D-85B5-8A239F203424}" type="presParOf" srcId="{7A5A0890-C43E-4179-A703-58DDBC51BEBD}" destId="{3EF12162-F71C-4504-8C1E-E72E2D4EF6C0}" srcOrd="4" destOrd="0" presId="urn:microsoft.com/office/officeart/2005/8/layout/orgChart1"/>
    <dgm:cxn modelId="{F17A89F3-6D8F-49CB-A24D-0A926A0CA00E}" type="presParOf" srcId="{7A5A0890-C43E-4179-A703-58DDBC51BEBD}" destId="{53FCB28D-4474-44E5-9A2F-B36FED93A288}" srcOrd="5" destOrd="0" presId="urn:microsoft.com/office/officeart/2005/8/layout/orgChart1"/>
    <dgm:cxn modelId="{2191AEBF-1C5D-4347-A7EF-FC16732663DC}" type="presParOf" srcId="{53FCB28D-4474-44E5-9A2F-B36FED93A288}" destId="{D4612F43-4D4A-4642-9999-348897C4C9D3}" srcOrd="0" destOrd="0" presId="urn:microsoft.com/office/officeart/2005/8/layout/orgChart1"/>
    <dgm:cxn modelId="{85F59E24-093F-4539-BCBC-81B43B83A391}" type="presParOf" srcId="{D4612F43-4D4A-4642-9999-348897C4C9D3}" destId="{F2D3A527-5841-4A76-A8E2-BA518B151EBB}" srcOrd="0" destOrd="0" presId="urn:microsoft.com/office/officeart/2005/8/layout/orgChart1"/>
    <dgm:cxn modelId="{25CE1FDC-8566-40C1-BF3E-B4AD1BBB080A}" type="presParOf" srcId="{D4612F43-4D4A-4642-9999-348897C4C9D3}" destId="{02850B83-840C-42C8-9E53-52BC768FF487}" srcOrd="1" destOrd="0" presId="urn:microsoft.com/office/officeart/2005/8/layout/orgChart1"/>
    <dgm:cxn modelId="{B25C5853-1C1A-4FCF-85BC-423C72453EDF}" type="presParOf" srcId="{53FCB28D-4474-44E5-9A2F-B36FED93A288}" destId="{C82BED66-21FE-4FCD-850E-27BDEEB1BCB6}" srcOrd="1" destOrd="0" presId="urn:microsoft.com/office/officeart/2005/8/layout/orgChart1"/>
    <dgm:cxn modelId="{70E1F62F-7482-4440-AB22-0FB14D72CAC3}" type="presParOf" srcId="{53FCB28D-4474-44E5-9A2F-B36FED93A288}" destId="{5D101F1C-A1C1-4657-8788-2442D99E7978}" srcOrd="2" destOrd="0" presId="urn:microsoft.com/office/officeart/2005/8/layout/orgChart1"/>
    <dgm:cxn modelId="{ADC22134-EC02-40DB-B072-981A153591EA}" type="presParOf" srcId="{65346D31-D284-4106-B91E-DDA668ADB725}" destId="{2BDD7981-6CF3-42D0-AD12-CF5AB96F06CE}" srcOrd="2" destOrd="0" presId="urn:microsoft.com/office/officeart/2005/8/layout/orgChart1"/>
    <dgm:cxn modelId="{409FEEDB-89B1-4F20-8CEB-DC51D2BD93F5}" type="presParOf" srcId="{5F779D0B-8E67-4A8E-B7D0-AC7A9AB883A3}" destId="{6D2C48DE-71B2-424C-A43F-22A8E55529F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12162-F71C-4504-8C1E-E72E2D4EF6C0}">
      <dsp:nvSpPr>
        <dsp:cNvPr id="0" name=""/>
        <dsp:cNvSpPr/>
      </dsp:nvSpPr>
      <dsp:spPr>
        <a:xfrm>
          <a:off x="9497750" y="2624988"/>
          <a:ext cx="231537" cy="2901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930"/>
              </a:lnTo>
              <a:lnTo>
                <a:pt x="231537" y="290193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3B5D3-7C61-4D3B-83E4-70A8AE7F0571}">
      <dsp:nvSpPr>
        <dsp:cNvPr id="0" name=""/>
        <dsp:cNvSpPr/>
      </dsp:nvSpPr>
      <dsp:spPr>
        <a:xfrm>
          <a:off x="9497750" y="2624988"/>
          <a:ext cx="231537" cy="180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988"/>
              </a:lnTo>
              <a:lnTo>
                <a:pt x="231537" y="180598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8C686-CCD0-4F93-929C-819EB63BDBC9}">
      <dsp:nvSpPr>
        <dsp:cNvPr id="0" name=""/>
        <dsp:cNvSpPr/>
      </dsp:nvSpPr>
      <dsp:spPr>
        <a:xfrm>
          <a:off x="9497750" y="2624988"/>
          <a:ext cx="231537" cy="71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046"/>
              </a:lnTo>
              <a:lnTo>
                <a:pt x="231537" y="7100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0EA0F-27D0-4623-B889-9595B3CDEB31}">
      <dsp:nvSpPr>
        <dsp:cNvPr id="0" name=""/>
        <dsp:cNvSpPr/>
      </dsp:nvSpPr>
      <dsp:spPr>
        <a:xfrm>
          <a:off x="5445852" y="1529046"/>
          <a:ext cx="4669330" cy="324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075"/>
              </a:lnTo>
              <a:lnTo>
                <a:pt x="4669330" y="162075"/>
              </a:lnTo>
              <a:lnTo>
                <a:pt x="4669330" y="32415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6F89F-71D2-4EE1-887E-1D53BF99BE6C}">
      <dsp:nvSpPr>
        <dsp:cNvPr id="0" name=""/>
        <dsp:cNvSpPr/>
      </dsp:nvSpPr>
      <dsp:spPr>
        <a:xfrm>
          <a:off x="7630018" y="2624988"/>
          <a:ext cx="231537" cy="2901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930"/>
              </a:lnTo>
              <a:lnTo>
                <a:pt x="231537" y="290193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EB8AE-8605-4D0B-8FCF-E3AF0EFDD87B}">
      <dsp:nvSpPr>
        <dsp:cNvPr id="0" name=""/>
        <dsp:cNvSpPr/>
      </dsp:nvSpPr>
      <dsp:spPr>
        <a:xfrm>
          <a:off x="7630018" y="2624988"/>
          <a:ext cx="231537" cy="180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988"/>
              </a:lnTo>
              <a:lnTo>
                <a:pt x="231537" y="180598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1747A-41CC-4F05-866B-451F71A347DD}">
      <dsp:nvSpPr>
        <dsp:cNvPr id="0" name=""/>
        <dsp:cNvSpPr/>
      </dsp:nvSpPr>
      <dsp:spPr>
        <a:xfrm>
          <a:off x="7630018" y="2624988"/>
          <a:ext cx="231537" cy="71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046"/>
              </a:lnTo>
              <a:lnTo>
                <a:pt x="231537" y="7100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B4877-690A-4AD1-988C-8E4C88A0FB25}">
      <dsp:nvSpPr>
        <dsp:cNvPr id="0" name=""/>
        <dsp:cNvSpPr/>
      </dsp:nvSpPr>
      <dsp:spPr>
        <a:xfrm>
          <a:off x="5445852" y="1529046"/>
          <a:ext cx="2801598" cy="324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075"/>
              </a:lnTo>
              <a:lnTo>
                <a:pt x="2801598" y="162075"/>
              </a:lnTo>
              <a:lnTo>
                <a:pt x="2801598" y="32415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2CB52-AA34-4F8A-B1C9-96379F0EC29B}">
      <dsp:nvSpPr>
        <dsp:cNvPr id="0" name=""/>
        <dsp:cNvSpPr/>
      </dsp:nvSpPr>
      <dsp:spPr>
        <a:xfrm>
          <a:off x="5762286" y="2624988"/>
          <a:ext cx="231537" cy="2901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930"/>
              </a:lnTo>
              <a:lnTo>
                <a:pt x="231537" y="290193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9A690-F2C3-45C5-BC1D-B01B3E7C14A8}">
      <dsp:nvSpPr>
        <dsp:cNvPr id="0" name=""/>
        <dsp:cNvSpPr/>
      </dsp:nvSpPr>
      <dsp:spPr>
        <a:xfrm>
          <a:off x="5762286" y="2624988"/>
          <a:ext cx="231537" cy="180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988"/>
              </a:lnTo>
              <a:lnTo>
                <a:pt x="231537" y="180598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3D3B1-FC09-4581-B152-DEC493DEBCCE}">
      <dsp:nvSpPr>
        <dsp:cNvPr id="0" name=""/>
        <dsp:cNvSpPr/>
      </dsp:nvSpPr>
      <dsp:spPr>
        <a:xfrm>
          <a:off x="5762286" y="2624988"/>
          <a:ext cx="231537" cy="71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046"/>
              </a:lnTo>
              <a:lnTo>
                <a:pt x="231537" y="7100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8F157-757D-45A6-9CE3-78AAC586110D}">
      <dsp:nvSpPr>
        <dsp:cNvPr id="0" name=""/>
        <dsp:cNvSpPr/>
      </dsp:nvSpPr>
      <dsp:spPr>
        <a:xfrm>
          <a:off x="5445852" y="1529046"/>
          <a:ext cx="933866" cy="3241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075"/>
              </a:lnTo>
              <a:lnTo>
                <a:pt x="933866" y="162075"/>
              </a:lnTo>
              <a:lnTo>
                <a:pt x="933866" y="32415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6D074-FB32-467B-AC80-96BB6A27C9F1}">
      <dsp:nvSpPr>
        <dsp:cNvPr id="0" name=""/>
        <dsp:cNvSpPr/>
      </dsp:nvSpPr>
      <dsp:spPr>
        <a:xfrm>
          <a:off x="3894554" y="2624988"/>
          <a:ext cx="231537" cy="3997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7872"/>
              </a:lnTo>
              <a:lnTo>
                <a:pt x="231537" y="399787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7186E-9052-4499-A147-C8294756251B}">
      <dsp:nvSpPr>
        <dsp:cNvPr id="0" name=""/>
        <dsp:cNvSpPr/>
      </dsp:nvSpPr>
      <dsp:spPr>
        <a:xfrm>
          <a:off x="3894554" y="2624988"/>
          <a:ext cx="231537" cy="2901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930"/>
              </a:lnTo>
              <a:lnTo>
                <a:pt x="231537" y="290193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269B5-E1B2-4C70-BDD9-7D3333B84059}">
      <dsp:nvSpPr>
        <dsp:cNvPr id="0" name=""/>
        <dsp:cNvSpPr/>
      </dsp:nvSpPr>
      <dsp:spPr>
        <a:xfrm>
          <a:off x="3894554" y="2624988"/>
          <a:ext cx="231537" cy="180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988"/>
              </a:lnTo>
              <a:lnTo>
                <a:pt x="231537" y="180598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CEC4C-2FCC-48EE-A31D-E892CC8D0CEE}">
      <dsp:nvSpPr>
        <dsp:cNvPr id="0" name=""/>
        <dsp:cNvSpPr/>
      </dsp:nvSpPr>
      <dsp:spPr>
        <a:xfrm>
          <a:off x="3894554" y="2624988"/>
          <a:ext cx="231537" cy="71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046"/>
              </a:lnTo>
              <a:lnTo>
                <a:pt x="231537" y="7100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C00E-71E9-4671-8442-3C3D7FBF0057}">
      <dsp:nvSpPr>
        <dsp:cNvPr id="0" name=""/>
        <dsp:cNvSpPr/>
      </dsp:nvSpPr>
      <dsp:spPr>
        <a:xfrm>
          <a:off x="4511986" y="1529046"/>
          <a:ext cx="933866" cy="324151"/>
        </a:xfrm>
        <a:custGeom>
          <a:avLst/>
          <a:gdLst/>
          <a:ahLst/>
          <a:cxnLst/>
          <a:rect l="0" t="0" r="0" b="0"/>
          <a:pathLst>
            <a:path>
              <a:moveTo>
                <a:pt x="933866" y="0"/>
              </a:moveTo>
              <a:lnTo>
                <a:pt x="933866" y="162075"/>
              </a:lnTo>
              <a:lnTo>
                <a:pt x="0" y="162075"/>
              </a:lnTo>
              <a:lnTo>
                <a:pt x="0" y="32415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8C0B4-547B-4A0C-A992-8064451CBC96}">
      <dsp:nvSpPr>
        <dsp:cNvPr id="0" name=""/>
        <dsp:cNvSpPr/>
      </dsp:nvSpPr>
      <dsp:spPr>
        <a:xfrm>
          <a:off x="2026822" y="2624988"/>
          <a:ext cx="231537" cy="2901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930"/>
              </a:lnTo>
              <a:lnTo>
                <a:pt x="231537" y="290193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B4563-3071-46AE-BE73-51CCC7A08B31}">
      <dsp:nvSpPr>
        <dsp:cNvPr id="0" name=""/>
        <dsp:cNvSpPr/>
      </dsp:nvSpPr>
      <dsp:spPr>
        <a:xfrm>
          <a:off x="2026822" y="2624988"/>
          <a:ext cx="231537" cy="180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988"/>
              </a:lnTo>
              <a:lnTo>
                <a:pt x="231537" y="180598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21FB9-4051-4B61-AB6B-9B101057C8F8}">
      <dsp:nvSpPr>
        <dsp:cNvPr id="0" name=""/>
        <dsp:cNvSpPr/>
      </dsp:nvSpPr>
      <dsp:spPr>
        <a:xfrm>
          <a:off x="2026822" y="2624988"/>
          <a:ext cx="231537" cy="71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046"/>
              </a:lnTo>
              <a:lnTo>
                <a:pt x="231537" y="7100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FA92C-56AD-4031-B0E0-04A1429C84B0}">
      <dsp:nvSpPr>
        <dsp:cNvPr id="0" name=""/>
        <dsp:cNvSpPr/>
      </dsp:nvSpPr>
      <dsp:spPr>
        <a:xfrm>
          <a:off x="2644254" y="1529046"/>
          <a:ext cx="2801598" cy="324151"/>
        </a:xfrm>
        <a:custGeom>
          <a:avLst/>
          <a:gdLst/>
          <a:ahLst/>
          <a:cxnLst/>
          <a:rect l="0" t="0" r="0" b="0"/>
          <a:pathLst>
            <a:path>
              <a:moveTo>
                <a:pt x="2801598" y="0"/>
              </a:moveTo>
              <a:lnTo>
                <a:pt x="2801598" y="162075"/>
              </a:lnTo>
              <a:lnTo>
                <a:pt x="0" y="162075"/>
              </a:lnTo>
              <a:lnTo>
                <a:pt x="0" y="32415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65E9F-7B54-4105-B740-9F606BBA4026}">
      <dsp:nvSpPr>
        <dsp:cNvPr id="0" name=""/>
        <dsp:cNvSpPr/>
      </dsp:nvSpPr>
      <dsp:spPr>
        <a:xfrm>
          <a:off x="159090" y="2624988"/>
          <a:ext cx="231537" cy="2901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930"/>
              </a:lnTo>
              <a:lnTo>
                <a:pt x="231537" y="290193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FA2C6-A79E-4E4A-B5E2-C39673D47C29}">
      <dsp:nvSpPr>
        <dsp:cNvPr id="0" name=""/>
        <dsp:cNvSpPr/>
      </dsp:nvSpPr>
      <dsp:spPr>
        <a:xfrm>
          <a:off x="159090" y="2624988"/>
          <a:ext cx="231537" cy="180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988"/>
              </a:lnTo>
              <a:lnTo>
                <a:pt x="231537" y="180598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E9487-0EF9-46A4-B8D2-0F366D992FE8}">
      <dsp:nvSpPr>
        <dsp:cNvPr id="0" name=""/>
        <dsp:cNvSpPr/>
      </dsp:nvSpPr>
      <dsp:spPr>
        <a:xfrm>
          <a:off x="159090" y="2624988"/>
          <a:ext cx="231537" cy="710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046"/>
              </a:lnTo>
              <a:lnTo>
                <a:pt x="231537" y="7100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2D001-2BA4-471E-A379-A23FBE8F129C}">
      <dsp:nvSpPr>
        <dsp:cNvPr id="0" name=""/>
        <dsp:cNvSpPr/>
      </dsp:nvSpPr>
      <dsp:spPr>
        <a:xfrm>
          <a:off x="776522" y="1529046"/>
          <a:ext cx="4669330" cy="324151"/>
        </a:xfrm>
        <a:custGeom>
          <a:avLst/>
          <a:gdLst/>
          <a:ahLst/>
          <a:cxnLst/>
          <a:rect l="0" t="0" r="0" b="0"/>
          <a:pathLst>
            <a:path>
              <a:moveTo>
                <a:pt x="4669330" y="0"/>
              </a:moveTo>
              <a:lnTo>
                <a:pt x="4669330" y="162075"/>
              </a:lnTo>
              <a:lnTo>
                <a:pt x="0" y="162075"/>
              </a:lnTo>
              <a:lnTo>
                <a:pt x="0" y="32415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BA869-5BAE-44FD-92E1-C48D64EA0450}">
      <dsp:nvSpPr>
        <dsp:cNvPr id="0" name=""/>
        <dsp:cNvSpPr/>
      </dsp:nvSpPr>
      <dsp:spPr>
        <a:xfrm>
          <a:off x="2176202" y="990398"/>
          <a:ext cx="6539300" cy="5386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Manejo contable del efectivo y sus equivalentes según normas internacionales</a:t>
          </a:r>
        </a:p>
      </dsp:txBody>
      <dsp:txXfrm>
        <a:off x="2176202" y="990398"/>
        <a:ext cx="6539300" cy="538647"/>
      </dsp:txXfrm>
    </dsp:sp>
    <dsp:sp modelId="{2A7E28E3-D575-4ED7-BEF6-9F7A446AFBFD}">
      <dsp:nvSpPr>
        <dsp:cNvPr id="0" name=""/>
        <dsp:cNvSpPr/>
      </dsp:nvSpPr>
      <dsp:spPr>
        <a:xfrm>
          <a:off x="4732" y="1853198"/>
          <a:ext cx="1543580" cy="7717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/>
            <a:t>Efectivo y equivalentes al efectivo</a:t>
          </a:r>
          <a:endParaRPr lang="es-MX" sz="1000" kern="1200" dirty="0"/>
        </a:p>
      </dsp:txBody>
      <dsp:txXfrm>
        <a:off x="4732" y="1853198"/>
        <a:ext cx="1543580" cy="771790"/>
      </dsp:txXfrm>
    </dsp:sp>
    <dsp:sp modelId="{67164FDA-6F38-40CA-AF19-E8B182455D56}">
      <dsp:nvSpPr>
        <dsp:cNvPr id="0" name=""/>
        <dsp:cNvSpPr/>
      </dsp:nvSpPr>
      <dsp:spPr>
        <a:xfrm>
          <a:off x="390627" y="2949140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Efectivo: Caja general, caja menor, bancos</a:t>
          </a:r>
        </a:p>
      </dsp:txBody>
      <dsp:txXfrm>
        <a:off x="390627" y="2949140"/>
        <a:ext cx="1543580" cy="771790"/>
      </dsp:txXfrm>
    </dsp:sp>
    <dsp:sp modelId="{6E46378E-C8B1-469B-B93D-E70D6E47ECC5}">
      <dsp:nvSpPr>
        <dsp:cNvPr id="0" name=""/>
        <dsp:cNvSpPr/>
      </dsp:nvSpPr>
      <dsp:spPr>
        <a:xfrm>
          <a:off x="390627" y="4045082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Equivalentes al efectivo: Inversiones a corto plazo (&lt;90 días), alta liquidez, bajo riesgo</a:t>
          </a:r>
        </a:p>
      </dsp:txBody>
      <dsp:txXfrm>
        <a:off x="390627" y="4045082"/>
        <a:ext cx="1543580" cy="771790"/>
      </dsp:txXfrm>
    </dsp:sp>
    <dsp:sp modelId="{C22459F1-6577-44A2-80BE-EBE5167C6F82}">
      <dsp:nvSpPr>
        <dsp:cNvPr id="0" name=""/>
        <dsp:cNvSpPr/>
      </dsp:nvSpPr>
      <dsp:spPr>
        <a:xfrm>
          <a:off x="390627" y="5141024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Norma relevante: NIC 7 - No se adquieren con fines de inversión</a:t>
          </a:r>
        </a:p>
      </dsp:txBody>
      <dsp:txXfrm>
        <a:off x="390627" y="5141024"/>
        <a:ext cx="1543580" cy="771790"/>
      </dsp:txXfrm>
    </dsp:sp>
    <dsp:sp modelId="{DA52A8AA-0550-42D3-AEA5-A35C64B38225}">
      <dsp:nvSpPr>
        <dsp:cNvPr id="0" name=""/>
        <dsp:cNvSpPr/>
      </dsp:nvSpPr>
      <dsp:spPr>
        <a:xfrm>
          <a:off x="1872464" y="1853198"/>
          <a:ext cx="1543580" cy="7717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/>
            <a:t>Política contable</a:t>
          </a:r>
          <a:endParaRPr lang="es-MX" sz="1000" kern="1200" dirty="0"/>
        </a:p>
      </dsp:txBody>
      <dsp:txXfrm>
        <a:off x="1872464" y="1853198"/>
        <a:ext cx="1543580" cy="771790"/>
      </dsp:txXfrm>
    </dsp:sp>
    <dsp:sp modelId="{01EE7AA5-0EE4-4989-9B66-11DD67730FDD}">
      <dsp:nvSpPr>
        <dsp:cNvPr id="0" name=""/>
        <dsp:cNvSpPr/>
      </dsp:nvSpPr>
      <dsp:spPr>
        <a:xfrm>
          <a:off x="2258359" y="2949140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Normas y procedimientos para medir, presentar y revelar la información financiera</a:t>
          </a:r>
        </a:p>
      </dsp:txBody>
      <dsp:txXfrm>
        <a:off x="2258359" y="2949140"/>
        <a:ext cx="1543580" cy="771790"/>
      </dsp:txXfrm>
    </dsp:sp>
    <dsp:sp modelId="{6E57D894-35D8-4312-A197-F61A44F379D3}">
      <dsp:nvSpPr>
        <dsp:cNvPr id="0" name=""/>
        <dsp:cNvSpPr/>
      </dsp:nvSpPr>
      <dsp:spPr>
        <a:xfrm>
          <a:off x="2258359" y="4045082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Enfoque en activos: reconocimiento, medición (costo histórico o valor razonable), presentación, revelación</a:t>
          </a:r>
        </a:p>
      </dsp:txBody>
      <dsp:txXfrm>
        <a:off x="2258359" y="4045082"/>
        <a:ext cx="1543580" cy="771790"/>
      </dsp:txXfrm>
    </dsp:sp>
    <dsp:sp modelId="{24A28FB6-10BD-46CA-93E2-3CA723CEF163}">
      <dsp:nvSpPr>
        <dsp:cNvPr id="0" name=""/>
        <dsp:cNvSpPr/>
      </dsp:nvSpPr>
      <dsp:spPr>
        <a:xfrm>
          <a:off x="2258359" y="5141024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Aplica NIC 32, NIIF 7 y NIIF 9</a:t>
          </a:r>
        </a:p>
      </dsp:txBody>
      <dsp:txXfrm>
        <a:off x="2258359" y="5141024"/>
        <a:ext cx="1543580" cy="771790"/>
      </dsp:txXfrm>
    </dsp:sp>
    <dsp:sp modelId="{D053D603-9781-4124-9DC9-DAD28FD0F084}">
      <dsp:nvSpPr>
        <dsp:cNvPr id="0" name=""/>
        <dsp:cNvSpPr/>
      </dsp:nvSpPr>
      <dsp:spPr>
        <a:xfrm>
          <a:off x="3740196" y="1853198"/>
          <a:ext cx="1543580" cy="7717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/>
            <a:t>Reconocimiento, medición, presentación y revelación</a:t>
          </a:r>
          <a:endParaRPr lang="es-MX" sz="1000" kern="1200" dirty="0"/>
        </a:p>
      </dsp:txBody>
      <dsp:txXfrm>
        <a:off x="3740196" y="1853198"/>
        <a:ext cx="1543580" cy="771790"/>
      </dsp:txXfrm>
    </dsp:sp>
    <dsp:sp modelId="{F57BF358-DC5B-41FB-93D6-69A6E581DDFE}">
      <dsp:nvSpPr>
        <dsp:cNvPr id="0" name=""/>
        <dsp:cNvSpPr/>
      </dsp:nvSpPr>
      <dsp:spPr>
        <a:xfrm>
          <a:off x="4126091" y="2949140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Reconocimiento: Dinero en caja y bancos</a:t>
          </a:r>
        </a:p>
      </dsp:txBody>
      <dsp:txXfrm>
        <a:off x="4126091" y="2949140"/>
        <a:ext cx="1543580" cy="771790"/>
      </dsp:txXfrm>
    </dsp:sp>
    <dsp:sp modelId="{CB94B04D-CB09-4FE3-A945-715D46504A41}">
      <dsp:nvSpPr>
        <dsp:cNvPr id="0" name=""/>
        <dsp:cNvSpPr/>
      </dsp:nvSpPr>
      <dsp:spPr>
        <a:xfrm>
          <a:off x="4126091" y="4045082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Medición: Registro contable inicial y posterior conforme a normatividad</a:t>
          </a:r>
        </a:p>
      </dsp:txBody>
      <dsp:txXfrm>
        <a:off x="4126091" y="4045082"/>
        <a:ext cx="1543580" cy="771790"/>
      </dsp:txXfrm>
    </dsp:sp>
    <dsp:sp modelId="{31EF87A7-C6FD-4FD3-80E9-403CDE26B8D1}">
      <dsp:nvSpPr>
        <dsp:cNvPr id="0" name=""/>
        <dsp:cNvSpPr/>
      </dsp:nvSpPr>
      <dsp:spPr>
        <a:xfrm>
          <a:off x="4126091" y="5141024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Presentación: En estados financieros según política contable</a:t>
          </a:r>
        </a:p>
      </dsp:txBody>
      <dsp:txXfrm>
        <a:off x="4126091" y="5141024"/>
        <a:ext cx="1543580" cy="771790"/>
      </dsp:txXfrm>
    </dsp:sp>
    <dsp:sp modelId="{98013D73-39F9-485E-83E4-0C4956556CBB}">
      <dsp:nvSpPr>
        <dsp:cNvPr id="0" name=""/>
        <dsp:cNvSpPr/>
      </dsp:nvSpPr>
      <dsp:spPr>
        <a:xfrm>
          <a:off x="4126091" y="6236966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Revelación: Notas explicativas con información detallada</a:t>
          </a:r>
        </a:p>
      </dsp:txBody>
      <dsp:txXfrm>
        <a:off x="4126091" y="6236966"/>
        <a:ext cx="1543580" cy="771790"/>
      </dsp:txXfrm>
    </dsp:sp>
    <dsp:sp modelId="{D8E35473-63B0-42AA-A6A2-AD18250F5F3A}">
      <dsp:nvSpPr>
        <dsp:cNvPr id="0" name=""/>
        <dsp:cNvSpPr/>
      </dsp:nvSpPr>
      <dsp:spPr>
        <a:xfrm>
          <a:off x="5607928" y="1853198"/>
          <a:ext cx="1543580" cy="7717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/>
            <a:t>Arqueo </a:t>
          </a:r>
          <a:r>
            <a:rPr lang="es-MX" sz="1000" b="1" kern="1200"/>
            <a:t>de caja</a:t>
          </a:r>
          <a:endParaRPr lang="es-MX" sz="1000" kern="1200" dirty="0"/>
        </a:p>
      </dsp:txBody>
      <dsp:txXfrm>
        <a:off x="5607928" y="1853198"/>
        <a:ext cx="1543580" cy="771790"/>
      </dsp:txXfrm>
    </dsp:sp>
    <dsp:sp modelId="{0346910E-6BF5-4B74-BC6F-C6D845E6B87C}">
      <dsp:nvSpPr>
        <dsp:cNvPr id="0" name=""/>
        <dsp:cNvSpPr/>
      </dsp:nvSpPr>
      <dsp:spPr>
        <a:xfrm>
          <a:off x="5993823" y="2949140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Verifica si el saldo físico de caja coincide con los registros contables</a:t>
          </a:r>
        </a:p>
      </dsp:txBody>
      <dsp:txXfrm>
        <a:off x="5993823" y="2949140"/>
        <a:ext cx="1543580" cy="771790"/>
      </dsp:txXfrm>
    </dsp:sp>
    <dsp:sp modelId="{064ACC87-2F42-4683-BC43-6623793EA6BC}">
      <dsp:nvSpPr>
        <dsp:cNvPr id="0" name=""/>
        <dsp:cNvSpPr/>
      </dsp:nvSpPr>
      <dsp:spPr>
        <a:xfrm>
          <a:off x="5993823" y="4045082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Importancia del control interno: responsable asignado, límites, registros</a:t>
          </a:r>
        </a:p>
      </dsp:txBody>
      <dsp:txXfrm>
        <a:off x="5993823" y="4045082"/>
        <a:ext cx="1543580" cy="771790"/>
      </dsp:txXfrm>
    </dsp:sp>
    <dsp:sp modelId="{1758C13F-DEFF-4973-B96F-3B417B9EF74F}">
      <dsp:nvSpPr>
        <dsp:cNvPr id="0" name=""/>
        <dsp:cNvSpPr/>
      </dsp:nvSpPr>
      <dsp:spPr>
        <a:xfrm>
          <a:off x="5993823" y="5141024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Incluye formato de arqueo: fecha, billetes, monedas, justificantes, observaciones</a:t>
          </a:r>
        </a:p>
      </dsp:txBody>
      <dsp:txXfrm>
        <a:off x="5993823" y="5141024"/>
        <a:ext cx="1543580" cy="771790"/>
      </dsp:txXfrm>
    </dsp:sp>
    <dsp:sp modelId="{9783C751-84CA-4521-B9B2-D0D229663AC3}">
      <dsp:nvSpPr>
        <dsp:cNvPr id="0" name=""/>
        <dsp:cNvSpPr/>
      </dsp:nvSpPr>
      <dsp:spPr>
        <a:xfrm>
          <a:off x="7475660" y="1853198"/>
          <a:ext cx="1543580" cy="7717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/>
            <a:t>Conciliación bancaria</a:t>
          </a:r>
          <a:endParaRPr lang="es-MX" sz="1000" kern="1200" dirty="0"/>
        </a:p>
      </dsp:txBody>
      <dsp:txXfrm>
        <a:off x="7475660" y="1853198"/>
        <a:ext cx="1543580" cy="771790"/>
      </dsp:txXfrm>
    </dsp:sp>
    <dsp:sp modelId="{F566C41A-1D12-4F4D-8171-73462CE00FAD}">
      <dsp:nvSpPr>
        <dsp:cNvPr id="0" name=""/>
        <dsp:cNvSpPr/>
      </dsp:nvSpPr>
      <dsp:spPr>
        <a:xfrm>
          <a:off x="7861555" y="2949140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Comparación entre libros contables y extracto bancario</a:t>
          </a:r>
        </a:p>
      </dsp:txBody>
      <dsp:txXfrm>
        <a:off x="7861555" y="2949140"/>
        <a:ext cx="1543580" cy="771790"/>
      </dsp:txXfrm>
    </dsp:sp>
    <dsp:sp modelId="{5B84FB2F-971B-418F-A226-4E7574B3F0D7}">
      <dsp:nvSpPr>
        <dsp:cNvPr id="0" name=""/>
        <dsp:cNvSpPr/>
      </dsp:nvSpPr>
      <dsp:spPr>
        <a:xfrm>
          <a:off x="7861555" y="4045082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Identifica diferencias por cheques pendientes, notas débito y crédito</a:t>
          </a:r>
        </a:p>
      </dsp:txBody>
      <dsp:txXfrm>
        <a:off x="7861555" y="4045082"/>
        <a:ext cx="1543580" cy="771790"/>
      </dsp:txXfrm>
    </dsp:sp>
    <dsp:sp modelId="{BA982588-0E3D-49D6-9687-36E4E27DB3A3}">
      <dsp:nvSpPr>
        <dsp:cNvPr id="0" name=""/>
        <dsp:cNvSpPr/>
      </dsp:nvSpPr>
      <dsp:spPr>
        <a:xfrm>
          <a:off x="7861555" y="5141024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Métodos: saldos encontrados y saldos correctos</a:t>
          </a:r>
        </a:p>
      </dsp:txBody>
      <dsp:txXfrm>
        <a:off x="7861555" y="5141024"/>
        <a:ext cx="1543580" cy="771790"/>
      </dsp:txXfrm>
    </dsp:sp>
    <dsp:sp modelId="{4B67253E-BF09-48FC-9A46-296B353C37F2}">
      <dsp:nvSpPr>
        <dsp:cNvPr id="0" name=""/>
        <dsp:cNvSpPr/>
      </dsp:nvSpPr>
      <dsp:spPr>
        <a:xfrm>
          <a:off x="9343392" y="1853198"/>
          <a:ext cx="1543580" cy="7717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/>
            <a:t>Ajuste por diferencia en cambio</a:t>
          </a:r>
          <a:endParaRPr lang="es-MX" sz="1000" kern="1200" dirty="0"/>
        </a:p>
      </dsp:txBody>
      <dsp:txXfrm>
        <a:off x="9343392" y="1853198"/>
        <a:ext cx="1543580" cy="771790"/>
      </dsp:txXfrm>
    </dsp:sp>
    <dsp:sp modelId="{736BDEB5-3190-4B51-A0E9-D230E341ABD4}">
      <dsp:nvSpPr>
        <dsp:cNvPr id="0" name=""/>
        <dsp:cNvSpPr/>
      </dsp:nvSpPr>
      <dsp:spPr>
        <a:xfrm>
          <a:off x="9729287" y="2949140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Aplica a operaciones en moneda extranjera</a:t>
          </a:r>
        </a:p>
      </dsp:txBody>
      <dsp:txXfrm>
        <a:off x="9729287" y="2949140"/>
        <a:ext cx="1543580" cy="771790"/>
      </dsp:txXfrm>
    </dsp:sp>
    <dsp:sp modelId="{E70382E7-73A6-4579-9487-5EF96D614942}">
      <dsp:nvSpPr>
        <dsp:cNvPr id="0" name=""/>
        <dsp:cNvSpPr/>
      </dsp:nvSpPr>
      <dsp:spPr>
        <a:xfrm>
          <a:off x="9729287" y="4045082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NIC 21: define cómo convertir los saldos y resultados a moneda funcional</a:t>
          </a:r>
        </a:p>
      </dsp:txBody>
      <dsp:txXfrm>
        <a:off x="9729287" y="4045082"/>
        <a:ext cx="1543580" cy="771790"/>
      </dsp:txXfrm>
    </dsp:sp>
    <dsp:sp modelId="{F2D3A527-5841-4A76-A8E2-BA518B151EBB}">
      <dsp:nvSpPr>
        <dsp:cNvPr id="0" name=""/>
        <dsp:cNvSpPr/>
      </dsp:nvSpPr>
      <dsp:spPr>
        <a:xfrm>
          <a:off x="9729287" y="5141024"/>
          <a:ext cx="1543580" cy="7717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Considera tasas de cambio y sus efectos en los estados financieros</a:t>
          </a:r>
        </a:p>
      </dsp:txBody>
      <dsp:txXfrm>
        <a:off x="9729287" y="5141024"/>
        <a:ext cx="1543580" cy="771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F4CC-91FD-43FE-937A-491EAB5C1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3347F-CDF5-C1D1-5E45-ACAB6E406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5875-46E9-3FB6-701F-94108713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9A3-C21D-4ED3-8C7C-500791060113}" type="datetimeFigureOut">
              <a:rPr lang="es-MX" smtClean="0"/>
              <a:t>27/03/2025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B964-B905-CB90-5431-E1A9B5B8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751D-0596-FBAF-3F12-8934722F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8ADC-FD11-4168-9D01-B0F5BB2A06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26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81B3-F802-4330-65E7-A6EF9647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185F8-9C65-686F-E380-296C6C44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E1BB-7A5B-62C3-2243-88CB7B5E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9A3-C21D-4ED3-8C7C-500791060113}" type="datetimeFigureOut">
              <a:rPr lang="es-MX" smtClean="0"/>
              <a:t>27/03/2025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88B53-D76E-356B-9B35-B7AE433E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BAF7-EE47-049E-4720-58D9EDE5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8ADC-FD11-4168-9D01-B0F5BB2A06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96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12D23-CEC3-F85C-AB68-BDCBD6FE6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0B77F-9863-4BCF-53BC-319FC581C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D1B6-5CC3-D35B-4423-23A5E85D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9A3-C21D-4ED3-8C7C-500791060113}" type="datetimeFigureOut">
              <a:rPr lang="es-MX" smtClean="0"/>
              <a:t>27/03/2025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F377-B96A-CE6B-A6C3-53341120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3B92-591A-1E52-8F13-8603EE21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8ADC-FD11-4168-9D01-B0F5BB2A06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991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FE8A-B102-D198-2113-5BB03E5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5245-62B6-CBFA-E461-A0CA6107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3951-382A-5930-6DCD-E6F0AB99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9A3-C21D-4ED3-8C7C-500791060113}" type="datetimeFigureOut">
              <a:rPr lang="es-MX" smtClean="0"/>
              <a:t>27/03/2025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D1601-682F-2381-8CC7-762156DA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7A844-A628-0653-D947-8F866569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8ADC-FD11-4168-9D01-B0F5BB2A06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47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379D-24B4-556A-82C3-62AC49E7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F9F9-F4F6-60E1-7D75-D1E70464F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BE3A5-5D9F-3E14-CE5B-B88C1251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9A3-C21D-4ED3-8C7C-500791060113}" type="datetimeFigureOut">
              <a:rPr lang="es-MX" smtClean="0"/>
              <a:t>27/03/2025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FA1B-BC85-6E68-3F0D-F2BD050E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37F2D-0A49-9373-1C91-0FB40B2C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8ADC-FD11-4168-9D01-B0F5BB2A06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01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E20B-5895-0BD7-35CF-2451838A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62DE-82DA-1B59-3D2D-5E649A5B4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94606-4C05-E3EA-9232-21662AD98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843E6-87A2-12E6-C805-9E4134D6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9A3-C21D-4ED3-8C7C-500791060113}" type="datetimeFigureOut">
              <a:rPr lang="es-MX" smtClean="0"/>
              <a:t>27/03/2025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26AC-67C6-B971-8C47-968EBA2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2D3F2-DC69-2494-6EB7-216DB62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8ADC-FD11-4168-9D01-B0F5BB2A06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97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24CE-C0B3-1D18-5B4F-F83AAA56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6585A-6B4F-9C7D-8B94-AC048D53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F49AB-E6CA-0A7D-8166-A1343B356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56A5F-73BD-C4E3-E2B5-FC40F3BB0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1AB63-55B2-92E7-E145-AF5A56389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CC81F-EEE1-C9CB-283C-5615A0E1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9A3-C21D-4ED3-8C7C-500791060113}" type="datetimeFigureOut">
              <a:rPr lang="es-MX" smtClean="0"/>
              <a:t>27/03/2025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8D8D0-DE19-150C-13FB-15B8A618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DFDD3-55AD-BA9E-13B2-D4875FA4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8ADC-FD11-4168-9D01-B0F5BB2A06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15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06C9-B9AD-D02B-862F-C22E7829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685D7-FDD0-D453-090D-90D538A0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9A3-C21D-4ED3-8C7C-500791060113}" type="datetimeFigureOut">
              <a:rPr lang="es-MX" smtClean="0"/>
              <a:t>27/03/2025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AA047-56F9-61AE-113E-6E0A0870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CB14C-1ADF-9183-82FC-B3A2C001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8ADC-FD11-4168-9D01-B0F5BB2A06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1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2A0EC-B68B-1776-AC2A-63717E38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9A3-C21D-4ED3-8C7C-500791060113}" type="datetimeFigureOut">
              <a:rPr lang="es-MX" smtClean="0"/>
              <a:t>27/03/2025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8B7AF-4E38-4787-BEA2-CA22E3D2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4D057-775D-F1D4-A614-E81AEEF1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8ADC-FD11-4168-9D01-B0F5BB2A06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40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709E-4509-1611-4535-BF123F0B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77EA-E984-F233-3150-132B26D0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83F64-5814-DAED-BADA-1870BAC1E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2928B-DD70-4E33-5226-2414DFE4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9A3-C21D-4ED3-8C7C-500791060113}" type="datetimeFigureOut">
              <a:rPr lang="es-MX" smtClean="0"/>
              <a:t>27/03/2025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2D01F-2EC5-2FA5-C8E0-2589A318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764CA-9919-7E62-0094-527A3586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8ADC-FD11-4168-9D01-B0F5BB2A06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55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B18A-019F-319D-13F7-A07A5038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622B0-8515-FC87-C89D-8E17FF348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4858C-1E55-C6AC-6D3B-DF6ECC94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0377-4FC6-4754-BC00-A6773A2F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9A3-C21D-4ED3-8C7C-500791060113}" type="datetimeFigureOut">
              <a:rPr lang="es-MX" smtClean="0"/>
              <a:t>27/03/2025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E37D8-1033-B6C2-2B66-EA4A91F7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E220B-E198-C738-6A10-37535002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8ADC-FD11-4168-9D01-B0F5BB2A06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09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9EC02-1C38-779D-5E22-8FEAB4DF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97335-E572-BF66-A519-D9B910C84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DE79-1663-C3D8-BDE6-CCCF3D5C7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459A3-C21D-4ED3-8C7C-500791060113}" type="datetimeFigureOut">
              <a:rPr lang="es-MX" smtClean="0"/>
              <a:t>27/03/2025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013A4-82B1-03F7-D399-1970FA923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893A-B9F0-4F22-DF0E-B2E5D09AE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C8ADC-FD11-4168-9D01-B0F5BB2A06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015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CBA24D1-8ED1-A92F-CE1C-DB1F4AFF1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231316"/>
              </p:ext>
            </p:extLst>
          </p:nvPr>
        </p:nvGraphicFramePr>
        <p:xfrm>
          <a:off x="457200" y="-570578"/>
          <a:ext cx="11277600" cy="7999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55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353844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282E1EDBE9234EA9E6D38F720E265F" ma:contentTypeVersion="15" ma:contentTypeDescription="Crear nuevo documento." ma:contentTypeScope="" ma:versionID="b31c7aa9eaf043a08b87120b3c4916e3">
  <xsd:schema xmlns:xsd="http://www.w3.org/2001/XMLSchema" xmlns:xs="http://www.w3.org/2001/XMLSchema" xmlns:p="http://schemas.microsoft.com/office/2006/metadata/properties" xmlns:ns2="cb45339b-ced9-4d0d-8f64-77573914d53b" xmlns:ns3="43a3ca16-9c26-4813-b83f-4aec9927b43f" targetNamespace="http://schemas.microsoft.com/office/2006/metadata/properties" ma:root="true" ma:fieldsID="3533d065b04d75c457075bc55f1f5315" ns2:_="" ns3:_="">
    <xsd:import namespace="cb45339b-ced9-4d0d-8f64-77573914d53b"/>
    <xsd:import namespace="43a3ca16-9c26-4813-b83f-4aec9927b4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339b-ced9-4d0d-8f64-77573914d5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f40a149-578b-41a1-8845-c88bc1831770}" ma:internalName="TaxCatchAll" ma:showField="CatchAllData" ma:web="cb45339b-ced9-4d0d-8f64-77573914d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3ca16-9c26-4813-b83f-4aec9927b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45339b-ced9-4d0d-8f64-77573914d53b" xsi:nil="true"/>
    <lcf76f155ced4ddcb4097134ff3c332f xmlns="43a3ca16-9c26-4813-b83f-4aec9927b43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8B6E482-0183-4DEF-A24A-7CD4C825B5D9}"/>
</file>

<file path=customXml/itemProps2.xml><?xml version="1.0" encoding="utf-8"?>
<ds:datastoreItem xmlns:ds="http://schemas.openxmlformats.org/officeDocument/2006/customXml" ds:itemID="{A80380BF-DBAD-41C5-8CBA-EA0805D97000}"/>
</file>

<file path=customXml/itemProps3.xml><?xml version="1.0" encoding="utf-8"?>
<ds:datastoreItem xmlns:ds="http://schemas.openxmlformats.org/officeDocument/2006/customXml" ds:itemID="{B4215B3A-0B04-4203-A9EB-98E8AC7FFC9C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Paola Moya</dc:creator>
  <cp:lastModifiedBy>Paola Moya</cp:lastModifiedBy>
  <cp:revision>1</cp:revision>
  <dcterms:created xsi:type="dcterms:W3CDTF">2025-03-27T18:52:54Z</dcterms:created>
  <dcterms:modified xsi:type="dcterms:W3CDTF">2025-03-27T18:57:05Z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0x01010049282E1EDBE9234EA9E6D38F720E265F</vt:lpwstr>
  </property>
</Properties>
</file>