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gSUV4zvhI/hbIIEKlyflAkEa6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vector-iconos-redes-sociales-logotipos-facebook-instagram-twitter-tiktok-youtube_17221195.htm#page=1&amp;query=redes%20sociales&amp;position=4&amp;from_view=search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s-premium/carrito-compras-bolsas-compras-tarjeta-credito-subir-escaleras-tableta-que-es-tienda-linea-mercado-digital-internet_8742029.htm#page=1&amp;query=compras%20en%20linea&amp;position=14&amp;from_view=search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fondo-concepto-chatbot-dispositivo-movil_2411597.htm#page=1&amp;query=chatbots&amp;position=6&amp;from_view=search" TargetMode="External"/><Relationship Id="rId4" Type="http://schemas.openxmlformats.org/officeDocument/2006/relationships/hyperlink" Target="https://www.freepik.es/vector-gratis/plantilla-sitio-web-tecnologia-chatbot_5710493.htm#page=1&amp;query=chatbots&amp;position=14&amp;from_view=search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fotos-premium/manos-mujer-usando-telefono-movil-inteligente_3678796.htm#page=1&amp;query=smartphone&amp;position=27&amp;from_view=search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429094" y="38299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SLIDER TIPO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DI_CF01_1.3_Canales mas utilizados en la omnicanalidad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23999" l="12648" r="10966" t="18353"/>
          <a:stretch/>
        </p:blipFill>
        <p:spPr>
          <a:xfrm>
            <a:off x="994612" y="1594280"/>
            <a:ext cx="9496926" cy="402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de referencia, se anexa el enlace. Debe aparecer el texto </a:t>
            </a: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Social Media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animación.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https://www.freepik.es/vector-gratis/vector-iconos-redes-sociales-logotipos-facebook-instagram-twitter-tiktok-youtube_17221195.htm#page=1&amp;query=redes%20sociales&amp;position=4&amp;from_view=search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634181" y="589060"/>
            <a:ext cx="1666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4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Redes sociales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885" y="849059"/>
            <a:ext cx="285623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634181" y="1994892"/>
            <a:ext cx="35101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conectividad 24/7, interacción en el momento real con el cliente, obtener información y almacenar datos importantes para la empresa.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6381338" y="742948"/>
            <a:ext cx="1666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de referencia, se anexa el enlace. Debe aparecer el texto </a:t>
            </a: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Shopping Online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animación.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https://www.freepik.es/fotos-premium/carrito-compras-bolsas-compras-tarjeta-credito-subir-escaleras-tableta-que-es-tienda-linea-mercado-digital-internet_8742029.htm#page=1&amp;query=compras%20en%20linea&amp;position=14&amp;from_view=search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634181" y="589060"/>
            <a:ext cx="216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Compras en línea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34181" y="1994892"/>
            <a:ext cx="351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crear experiencias casi personalizadas, definir preferencias y gustos de los consumidores llegando a gran número de segmentos que están permanentemente conectados en internet.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1547" y="1386391"/>
            <a:ext cx="3487214" cy="355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534319" y="1547706"/>
            <a:ext cx="16663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Online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de referencia, se anexa el enlace. Debe aparecer el texto </a:t>
            </a:r>
            <a:r>
              <a:rPr b="0" i="0" lang="es-E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Chatbot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animación.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referencian dos imágenes para que puedan estar unidas.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8253350" y="4513006"/>
            <a:ext cx="3948174" cy="23449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https://www.freepik.es/vector-gratis/fondo-concepto-chatbot-dispositivo-movil_2411597.htm#page=1&amp;query=chatbots&amp;position=6&amp;from_view=search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https://www.freepik.es/vector-gratis/plantilla-sitio-web-tecnologia-chatbot_5710493.htm#page=1&amp;query=chatbots&amp;position=14&amp;from_view=search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34181" y="589060"/>
            <a:ext cx="216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Autoservicio digital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34181" y="1994892"/>
            <a:ext cx="351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era digital, la inteligencia artificial juega un papel muy importante para este tipo de compras porque permite utilizar una red de preguntas. utilizar chatbots o un agente virtual para que les brinde la información requerida de productos o servicios.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499" y="1646227"/>
            <a:ext cx="3538672" cy="22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6357566" y="1646227"/>
            <a:ext cx="17698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Chatbot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 rot="10800000">
            <a:off x="7194357" y="1843548"/>
            <a:ext cx="1979140" cy="151344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8253350" y="1129064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de referencia, se anexa el enlace. Debe aparecer el texto </a:t>
            </a:r>
            <a:r>
              <a:rPr b="1" i="0" lang="es-E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Smartphone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animación.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8253350" y="4513006"/>
            <a:ext cx="3948174" cy="23449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https://www.freepik.es/fotos-premium/manos-mujer-usando-telefono-movil-inteligente_3678796.htm#page=1&amp;query=smartphone&amp;position=27&amp;from_view=search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34181" y="589060"/>
            <a:ext cx="216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Teléfonos inteligentes</a:t>
            </a:r>
            <a:endParaRPr b="0" i="0" sz="14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34181" y="1994892"/>
            <a:ext cx="351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permiten al cliente obtener información rápida del portafolio de productos o servicios que ofrece la empresa, su horario de atención, productos disponibles, listas de precios y formas de pago el cual  se puede realizar por mensajes, fotografías, videos, códigos QR. De esta manera el cliente tiene un acceso fácil a la información.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1498" y="1875844"/>
            <a:ext cx="4049003" cy="22694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4277146" y="1879704"/>
            <a:ext cx="20500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Smartphone</a:t>
            </a:r>
            <a:endParaRPr/>
          </a:p>
        </p:txBody>
      </p:sp>
      <p:cxnSp>
        <p:nvCxnSpPr>
          <p:cNvPr id="129" name="Google Shape;129;p5"/>
          <p:cNvCxnSpPr/>
          <p:nvPr/>
        </p:nvCxnSpPr>
        <p:spPr>
          <a:xfrm flipH="1">
            <a:off x="5265760" y="1755058"/>
            <a:ext cx="4966364" cy="432423"/>
          </a:xfrm>
          <a:prstGeom prst="straightConnector1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