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jpwPxeLcubXOC9rZWb9Us7sz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psd-gratis/membrete-maqueta-diario_19526238.htm#page=1&amp;query=material%20p%20o%20p&amp;position=19&amp;from_view=search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-gratis/concepto-web-tecnologia-internet-digital-comercio-electronico_17431562.htm#page=1&amp;query=publicidad%20online&amp;position=7&amp;from_view=search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concepto-diseno-medios-comunicacion_9850239.htm#page=1&amp;query=medios%20de%20comunicaci%C3%B3n&amp;position=0&amp;from_view=search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psd-gratis/maqueta-cartelera-grande-cielo-azul-nubes_11864945.htm#page=1&amp;query=publicidad%20exterior&amp;position=21&amp;from_view=keyword" TargetMode="External"/><Relationship Id="rId4" Type="http://schemas.openxmlformats.org/officeDocument/2006/relationships/hyperlink" Target="https://giphy.com/gifs/southparkgifs-26uf5iEk862lDs8Le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psd-gratis/maqueta-cartelera-grande-cielo-azul-nubes_11864945.htm#page=1&amp;query=publicidad%20exterior&amp;position=21&amp;from_view=keyword" TargetMode="External"/><Relationship Id="rId4" Type="http://schemas.openxmlformats.org/officeDocument/2006/relationships/hyperlink" Target="https://www.freepik.es/vector-premium/coleccion-publicaciones-instagram-seminarios-web_11187761.htm#page=1&amp;query=webinar&amp;position=11&amp;from_view=search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psd-gratis/maqueta-cartelera-grande-cielo-azul-nubes_11864945.htm#page=1&amp;query=publicidad%20exterior&amp;position=21&amp;from_view=keyword" TargetMode="External"/><Relationship Id="rId4" Type="http://schemas.openxmlformats.org/officeDocument/2006/relationships/hyperlink" Target="https://www.freepik.es/foto-gratis/mujer-soldado-tecnologia-militar-pantalla-virtual-futurista_13463705.htm?query=inteligencia%20artificial?query=inteligencia%20artificial&amp;collectionId=438&amp;page=1&amp;position=5&amp;from_view=collections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es/fotos-premium/mujer-sosteniendo-telefono-inteligente-iconos-redes-sociales-pantalla-cafeteria_7704839.htm#page=1&amp;query=redes%20sociales&amp;position=12&amp;from_view=search" TargetMode="External"/><Relationship Id="rId4" Type="http://schemas.openxmlformats.org/officeDocument/2006/relationships/hyperlink" Target="https://www.freepik.es/fotos-premium/mujer-sosteniendo-telefono-inteligente-iconos-redes-sociales-pantalla-cafeteria_7704839.htm#page=1&amp;query=redes%20sociales&amp;position=12&amp;from_view=search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865931" y="198273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CF01_2.1_Tipos de publicidad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1: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PUBLICIDAD IMPRESA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https://www.freepik.es/psd-gratis/membrete-maqueta-diario_19526238.htm#page=1&amp;query=material%20p%20o%20p&amp;position=19&amp;from_view=search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99" name="Google Shape;99;p2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3334731" y="1061808"/>
            <a:ext cx="410537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todo el material POP como son los folletos, volantes, revistas especializadas, plegables, insertos, cupones o bonos que nos ayudan a impulsar y generar la acción de ventas por lo general en la tienda física. Este material se le entrega al cliente con toda la información de los productos o una campaña especial de temporada con descuentos especiales.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947" y="3110948"/>
            <a:ext cx="3245878" cy="243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2: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PUBLICIDAD ONLINE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8243825" y="4651513"/>
            <a:ext cx="3948174" cy="2206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https://www.freepik.es/foto-gratis/concepto-web-tecnologia-internet-digital-comercio-electronico_17431562.htm#page=1&amp;query=publicidad%20online&amp;position=7&amp;from_view=search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125" name="Google Shape;125;p3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139" name="Google Shape;139;p3"/>
          <p:cNvSpPr txBox="1"/>
          <p:nvPr/>
        </p:nvSpPr>
        <p:spPr>
          <a:xfrm>
            <a:off x="3334731" y="1061808"/>
            <a:ext cx="41053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la que realizamos en internet como son páginas web. redes sociales, buscadores.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 de moda por su bajo costo de inversión y permite una interacción en tiempo real por medio de las herramientas tecnológicas.</a:t>
            </a: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9482" y="2487443"/>
            <a:ext cx="3737697" cy="188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3: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PUBLICIDAD EN MEDIOS DE </a:t>
            </a:r>
            <a:r>
              <a:rPr lang="en-US">
                <a:solidFill>
                  <a:schemeClr val="dk1"/>
                </a:solidFill>
              </a:rPr>
              <a:t>COMUNICACIÓN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243825" y="4651513"/>
            <a:ext cx="3948174" cy="2206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https://www.freepik.es/vector-gratis/concepto-diseno-medios-comunicacion_9850239.htm#page=1&amp;query=medios%20de%20comunicaci%C3%B3n&amp;position=0&amp;from_view=search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151" name="Google Shape;151;p4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165" name="Google Shape;165;p4"/>
          <p:cNvSpPr txBox="1"/>
          <p:nvPr/>
        </p:nvSpPr>
        <p:spPr>
          <a:xfrm>
            <a:off x="3334731" y="1061808"/>
            <a:ext cx="410537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empresas deciden utilizar para realizar la publicidad de sus productos, medios tradicionales como la televisión, la cual es el medio favorito de los anunciantes y la radio que cada vez utilizan menos para pautar.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968" y="2794629"/>
            <a:ext cx="3983097" cy="227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4: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PUBLICIDAD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colocar un gif según la imagen de referencia para que se vea animado.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8243825" y="4651513"/>
            <a:ext cx="3948174" cy="2206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https://www.freepik.es/psd-gratis/maqueta-cartelera-grande-cielo-azul-nubes_11864945.htm#page=1&amp;query=publicidad%20exterior&amp;position=21&amp;from_view=keyword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https://giphy.com/gifs/southparkgifs-26uf5iEk862lDs8Le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177" name="Google Shape;177;p5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191" name="Google Shape;191;p5"/>
          <p:cNvSpPr txBox="1"/>
          <p:nvPr/>
        </p:nvSpPr>
        <p:spPr>
          <a:xfrm>
            <a:off x="3334731" y="1061808"/>
            <a:ext cx="41053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uno de los tipos de publicidad que continuamente innova y genera tendencias con el material que crean las agencias como vallas publicitarias, avisos luminosos, poster, afiches publicitarios, entre otros.</a:t>
            </a:r>
            <a:endParaRPr/>
          </a:p>
        </p:txBody>
      </p:sp>
      <p:pic>
        <p:nvPicPr>
          <p:cNvPr id="192" name="Google Shape;1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4730" y="2883179"/>
            <a:ext cx="4105374" cy="148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3017" y="4478886"/>
            <a:ext cx="18288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5: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WEBINAR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colocar un gif según la imagen de referencia para que se vea animado.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8243825" y="4651513"/>
            <a:ext cx="3948174" cy="2206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https://www.freepik.es/vector-premium/coleccion-publicaciones-instagram-seminarios-web_11187761.htm#page=1&amp;query=webinar&amp;position=11&amp;from_view=search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204" name="Google Shape;204;p6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218" name="Google Shape;218;p6"/>
          <p:cNvSpPr txBox="1"/>
          <p:nvPr/>
        </p:nvSpPr>
        <p:spPr>
          <a:xfrm>
            <a:off x="3334731" y="1061808"/>
            <a:ext cx="41053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tipo de eventos digitales los podemos realizar de manera sincrónica con los clientes en horarios cómodos para ellos. Permite intervenir con varias personas y siempre se encuentra un moderador a cargo.</a:t>
            </a:r>
            <a:endParaRPr/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4122" y="2679253"/>
            <a:ext cx="4166590" cy="262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</a:t>
            </a:r>
            <a:r>
              <a:rPr i="0" lang="en-US" sz="1400" u="none" cap="none" strike="noStrike">
                <a:solidFill>
                  <a:schemeClr val="dk1"/>
                </a:solidFill>
              </a:rPr>
              <a:t>l Pestañas o Tabs 1. 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6: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EXPERIENCIA CLIENTE INTELIGENCIA ARTIFICIAL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colocar un gif según la imagen de referencia para que se vea animado.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8262725" y="4651515"/>
            <a:ext cx="3948174" cy="2206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https://www.freepik.es/foto-gratis/mujer-soldado-tecnologia-militar-pantalla-virtual-futurista_13463705.htm?query=inteligencia%20artificial?query=inteligencia%20artificial&amp;collectionId=438&amp;page=1&amp;position=5&amp;from_view=collections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7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230" name="Google Shape;230;p7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244" name="Google Shape;244;p7"/>
          <p:cNvSpPr txBox="1"/>
          <p:nvPr/>
        </p:nvSpPr>
        <p:spPr>
          <a:xfrm>
            <a:off x="3334731" y="1061808"/>
            <a:ext cx="410537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actividades para que el cliente interactúe con la marca es una opción. Estos pueden ser juegos, retos o actividades.</a:t>
            </a:r>
            <a:endParaRPr/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9756" y="2358670"/>
            <a:ext cx="4085393" cy="216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utilizar, atendiendo al lineamiento de componentes educativos digitales, atiende 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 o Tabs 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7: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SOCIALES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colocar un gif según la imagen de referencia para que se vea animado.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262725" y="4651515"/>
            <a:ext cx="3948174" cy="2206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https://www.freepik.es/fotos-premium/mujer-sosteniendo-telefono-inteligente-iconos-redes-sociales-pantalla-cafeteria_7704839.htm#page=1&amp;query=redes%20sociales&amp;position=12&amp;from_view=search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8"/>
          <p:cNvGrpSpPr/>
          <p:nvPr/>
        </p:nvGrpSpPr>
        <p:grpSpPr>
          <a:xfrm>
            <a:off x="596153" y="672582"/>
            <a:ext cx="2055044" cy="3248917"/>
            <a:chOff x="0" y="122598"/>
            <a:chExt cx="2055044" cy="3248917"/>
          </a:xfrm>
        </p:grpSpPr>
        <p:sp>
          <p:nvSpPr>
            <p:cNvPr id="256" name="Google Shape;256;p8"/>
            <p:cNvSpPr/>
            <p:nvPr/>
          </p:nvSpPr>
          <p:spPr>
            <a:xfrm>
              <a:off x="0" y="122598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21331" y="143929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IMPRESA</a:t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0" y="59125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21331" y="61258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ONLINE</a:t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0" y="1059912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 txBox="1"/>
            <p:nvPr/>
          </p:nvSpPr>
          <p:spPr>
            <a:xfrm>
              <a:off x="21331" y="108124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EN MEDIOS DE COMUNICACION </a:t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0" y="1528569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21331" y="154990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PUBLICIDAD EXTERIOR </a:t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0" y="1997225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 txBox="1"/>
            <p:nvPr/>
          </p:nvSpPr>
          <p:spPr>
            <a:xfrm>
              <a:off x="21331" y="2018556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WEBINAR </a:t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0" y="2465882"/>
              <a:ext cx="2055044" cy="436976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 txBox="1"/>
            <p:nvPr/>
          </p:nvSpPr>
          <p:spPr>
            <a:xfrm>
              <a:off x="21331" y="2487213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CLIENTE IA </a:t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0" y="2934539"/>
              <a:ext cx="2055044" cy="436976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21331" y="2955870"/>
              <a:ext cx="2012382" cy="3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SOCIALES</a:t>
              </a:r>
              <a:endParaRPr/>
            </a:p>
          </p:txBody>
        </p:sp>
      </p:grpSp>
      <p:sp>
        <p:nvSpPr>
          <p:cNvPr id="270" name="Google Shape;270;p8"/>
          <p:cNvSpPr txBox="1"/>
          <p:nvPr/>
        </p:nvSpPr>
        <p:spPr>
          <a:xfrm>
            <a:off x="3334731" y="1061808"/>
            <a:ext cx="410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por medio de</a:t>
            </a:r>
            <a:r>
              <a:rPr lang="en-US">
                <a:solidFill>
                  <a:schemeClr val="dk1"/>
                </a:solidFill>
              </a:rPr>
              <a:t> la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crear contenido de la marca para ser cargado a las diferentes plataformas digitales generando relación entre clientes y usuarios con intereses  comunes.</a:t>
            </a:r>
            <a:endParaRPr/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4731" y="2553705"/>
            <a:ext cx="4196262" cy="209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2021-11-03T15:35:12Z</dcterms:created>
  <dc:creator>Gloria Alzate</dc:creator>
</cp:coreProperties>
</file>