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T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xJlzo8v/RTJVuuiS5C8KE4N4B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slide" Target="slides/slide12.xml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stockphoto.com/es/foto/diagrama-de-retargeting-gm825978950-134058829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stockphoto.com/es/foto/empresario-con-pagos-m%C3%B3viles-en-l%C3%ADnea-de-compras-y-el-icono-cliente-conexi%C3%B3n-de-red-en-gm953782584-260384416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stockphoto.com/es/foto/concepto-de-las-redes-sociales-gm1029185928-275828391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stockphoto.com/es/foto/mujer-joven-mirando-una-pantalla-de-ordenador-de-tableta-digital-moderno-hay-una-gm1010774222-272407365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stockphoto.com/es/foto/suscribirse-a-concepto-gm932821906-255647173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stockphoto.com/es/foto/concepto-de-contenido-visual-servicio-de-redes-sociales-transmisi%C3%B3n-de-v%C3%ADdeo-red-de-gm1289323170-385033234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stockphoto.com/es/foto/concepto-de-marketing-por-correo-electr%C3%B3nico-persona-leyendo-el-correo-electr%C3%B3nico-en-gm1282806068-380425508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stockphoto.com/es/foto/detr%C3%A1s-de-las-escenas-de-un-vlog-de-negocios-gm970350938-264391551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1648895" y="147656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Infografia interactiva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2.3_Formatos de  publicidad digital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“06  Retargeting online”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https://www.istockphoto.com/es/foto/diagrama-de-retargeting-gm825978950-134058829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467399" y="1964691"/>
            <a:ext cx="4213273" cy="53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Anuncios display  personalizados en website de forma inteligente.</a:t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 txBox="1"/>
          <p:nvPr/>
        </p:nvSpPr>
        <p:spPr>
          <a:xfrm>
            <a:off x="1308295" y="378351"/>
            <a:ext cx="210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Retargeting online</a:t>
            </a:r>
            <a:endParaRPr/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901" y="714263"/>
            <a:ext cx="3676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0641" y="2247620"/>
            <a:ext cx="2454460" cy="131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“04  Email marketing”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https://www.istockphoto.com/es/foto/empresario-con-pagos-m%C3%B3viles-en-l%C3%ADnea-de-compras-y-el-icono-cliente-conexi%C3%B3n-de-red-en-gm953782584-260384416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467399" y="1964691"/>
            <a:ext cx="4213273" cy="53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Segmentaciones precisas con millones de usuarios  para llegar a un público objetivo.</a:t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1308295" y="323557"/>
            <a:ext cx="210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36" y="727635"/>
            <a:ext cx="3876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0298" y="2271218"/>
            <a:ext cx="2735071" cy="137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“07  Mobile Ads”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https://www.istockphoto.com/es/foto/concepto-de-las-redes-sociales-gm1029185928-275828391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2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467399" y="1964691"/>
            <a:ext cx="4213273" cy="767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consumidores pasan horas navegando y las campañas se deben  hacer pensando en los dispositivos móviles.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1308295" y="323557"/>
            <a:ext cx="210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801" y="731911"/>
            <a:ext cx="37147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7423" y="2233369"/>
            <a:ext cx="2703111" cy="14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"/>
          <p:cNvGrpSpPr/>
          <p:nvPr/>
        </p:nvGrpSpPr>
        <p:grpSpPr>
          <a:xfrm>
            <a:off x="8234450" y="0"/>
            <a:ext cx="3967074" cy="6858000"/>
            <a:chOff x="8234450" y="0"/>
            <a:chExt cx="3967074" cy="6858000"/>
          </a:xfrm>
        </p:grpSpPr>
        <p:sp>
          <p:nvSpPr>
            <p:cNvPr id="54" name="Google Shape;54;p2"/>
            <p:cNvSpPr txBox="1"/>
            <p:nvPr/>
          </p:nvSpPr>
          <p:spPr>
            <a:xfrm>
              <a:off x="8234450" y="731910"/>
              <a:ext cx="3957549" cy="2928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Escribir las indicaciones que el equipo de producción debe tener en cuenta al momento de realizar el recurso gráfico o interactivo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imagen interactiva tendrá un estilo en 3D como se presenta en pantalla. 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Tendrá 7 opciones.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 hacer clic en cada botón aparecerá la información a modo de ventana emergente o en estado OVER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00"/>
                <a:buFont typeface="Arial"/>
                <a:buChar char="•"/>
              </a:pPr>
              <a:r>
                <a:rPr b="0" i="1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En las siguientes diapositivas se coloca la información para cada título y en el orden que el aprendiz </a:t>
              </a:r>
              <a:r>
                <a:rPr i="1" lang="en-US" sz="1200">
                  <a:solidFill>
                    <a:srgbClr val="FF0000"/>
                  </a:solidFill>
                </a:rPr>
                <a:t>debe</a:t>
              </a:r>
              <a:r>
                <a:rPr b="0" i="1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revisarlos.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5"/>
                <a:buFont typeface="Arial"/>
                <a:buNone/>
              </a:pPr>
              <a:r>
                <a:t/>
              </a:r>
              <a:endParaRPr b="0" i="1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5"/>
                <a:buFont typeface="Arial"/>
                <a:buNone/>
              </a:pPr>
              <a:r>
                <a:t/>
              </a:r>
              <a:endParaRPr b="0" i="1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5"/>
                <a:buFont typeface="Arial"/>
                <a:buChar char="•"/>
              </a:pPr>
              <a:r>
                <a:rPr b="0" i="1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1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53350" y="3660319"/>
              <a:ext cx="3948174" cy="319768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mágenes de referencia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1928726" y="590912"/>
            <a:ext cx="4057650" cy="5676176"/>
            <a:chOff x="606522" y="521195"/>
            <a:chExt cx="4057650" cy="5676176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6522" y="521195"/>
              <a:ext cx="4057650" cy="4155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4366" y="4320946"/>
              <a:ext cx="3933825" cy="187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7035" y="1032782"/>
            <a:ext cx="487722" cy="487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2"/>
          <p:cNvCxnSpPr/>
          <p:nvPr/>
        </p:nvCxnSpPr>
        <p:spPr>
          <a:xfrm rot="10800000">
            <a:off x="6205626" y="1125415"/>
            <a:ext cx="2291260" cy="1121512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01" y="342278"/>
            <a:ext cx="6467305" cy="64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3"/>
          <p:cNvGrpSpPr/>
          <p:nvPr/>
        </p:nvGrpSpPr>
        <p:grpSpPr>
          <a:xfrm>
            <a:off x="1187106" y="784355"/>
            <a:ext cx="4972755" cy="5601233"/>
            <a:chOff x="2305" y="490"/>
            <a:chExt cx="3070" cy="3458"/>
          </a:xfrm>
        </p:grpSpPr>
        <p:sp>
          <p:nvSpPr>
            <p:cNvPr id="68" name="Google Shape;68;p3"/>
            <p:cNvSpPr/>
            <p:nvPr/>
          </p:nvSpPr>
          <p:spPr>
            <a:xfrm>
              <a:off x="2427" y="490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848" y="490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05" y="490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6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0D8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253" y="490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6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B3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27" y="1186"/>
              <a:ext cx="515" cy="449"/>
            </a:xfrm>
            <a:custGeom>
              <a:rect b="b" l="l" r="r" t="t"/>
              <a:pathLst>
                <a:path extrusionOk="0" h="449" w="515">
                  <a:moveTo>
                    <a:pt x="447" y="335"/>
                  </a:moveTo>
                  <a:lnTo>
                    <a:pt x="515" y="223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382" y="449"/>
                  </a:lnTo>
                  <a:lnTo>
                    <a:pt x="447" y="335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48" y="1186"/>
              <a:ext cx="2405" cy="449"/>
            </a:xfrm>
            <a:custGeom>
              <a:rect b="b" l="l" r="r" t="t"/>
              <a:pathLst>
                <a:path extrusionOk="0" h="449" w="2405">
                  <a:moveTo>
                    <a:pt x="0" y="0"/>
                  </a:moveTo>
                  <a:lnTo>
                    <a:pt x="58" y="94"/>
                  </a:lnTo>
                  <a:lnTo>
                    <a:pt x="126" y="205"/>
                  </a:lnTo>
                  <a:lnTo>
                    <a:pt x="138" y="223"/>
                  </a:lnTo>
                  <a:lnTo>
                    <a:pt x="126" y="241"/>
                  </a:lnTo>
                  <a:lnTo>
                    <a:pt x="58" y="353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2405" y="449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305" y="1186"/>
              <a:ext cx="122" cy="675"/>
            </a:xfrm>
            <a:custGeom>
              <a:rect b="b" l="l" r="r" t="t"/>
              <a:pathLst>
                <a:path extrusionOk="0" h="675" w="122">
                  <a:moveTo>
                    <a:pt x="122" y="0"/>
                  </a:moveTo>
                  <a:lnTo>
                    <a:pt x="0" y="225"/>
                  </a:lnTo>
                  <a:lnTo>
                    <a:pt x="0" y="675"/>
                  </a:lnTo>
                  <a:lnTo>
                    <a:pt x="122" y="44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9C83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253" y="1186"/>
              <a:ext cx="122" cy="675"/>
            </a:xfrm>
            <a:custGeom>
              <a:rect b="b" l="l" r="r" t="t"/>
              <a:pathLst>
                <a:path extrusionOk="0" h="675" w="122">
                  <a:moveTo>
                    <a:pt x="0" y="0"/>
                  </a:moveTo>
                  <a:lnTo>
                    <a:pt x="122" y="225"/>
                  </a:lnTo>
                  <a:lnTo>
                    <a:pt x="122" y="675"/>
                  </a:lnTo>
                  <a:lnTo>
                    <a:pt x="0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51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427" y="1881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48" y="1881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305" y="1881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4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DCE4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253" y="1881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427" y="2577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848" y="2577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305" y="2577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4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53" y="2577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55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427" y="3272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848" y="3272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5" y="3272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4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253" y="3272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/>
          <p:nvPr/>
        </p:nvSpPr>
        <p:spPr>
          <a:xfrm>
            <a:off x="374306" y="127000"/>
            <a:ext cx="6604000" cy="6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74306" y="127000"/>
            <a:ext cx="3770313" cy="3300413"/>
          </a:xfrm>
          <a:custGeom>
            <a:rect b="b" l="l" r="r" t="t"/>
            <a:pathLst>
              <a:path extrusionOk="0" h="778" w="889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3640149" y="816150"/>
            <a:ext cx="1643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hacer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373324" y="941913"/>
            <a:ext cx="12001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A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5226061" y="904519"/>
            <a:ext cx="388938" cy="461963"/>
          </a:xfrm>
          <a:custGeom>
            <a:rect b="b" l="l" r="r" t="t"/>
            <a:pathLst>
              <a:path extrusionOk="0" h="146" w="123">
                <a:moveTo>
                  <a:pt x="82" y="141"/>
                </a:moveTo>
                <a:cubicBezTo>
                  <a:pt x="82" y="144"/>
                  <a:pt x="80" y="146"/>
                  <a:pt x="77" y="146"/>
                </a:cubicBezTo>
                <a:cubicBezTo>
                  <a:pt x="46" y="146"/>
                  <a:pt x="46" y="146"/>
                  <a:pt x="46" y="146"/>
                </a:cubicBezTo>
                <a:cubicBezTo>
                  <a:pt x="43" y="146"/>
                  <a:pt x="41" y="144"/>
                  <a:pt x="41" y="141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41" y="138"/>
                  <a:pt x="43" y="136"/>
                  <a:pt x="46" y="136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80" y="136"/>
                  <a:pt x="82" y="138"/>
                  <a:pt x="82" y="141"/>
                </a:cubicBezTo>
                <a:close/>
                <a:moveTo>
                  <a:pt x="82" y="128"/>
                </a:moveTo>
                <a:cubicBezTo>
                  <a:pt x="82" y="125"/>
                  <a:pt x="80" y="123"/>
                  <a:pt x="77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3" y="123"/>
                  <a:pt x="41" y="125"/>
                  <a:pt x="41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1" y="131"/>
                  <a:pt x="43" y="133"/>
                  <a:pt x="46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80" y="133"/>
                  <a:pt x="82" y="131"/>
                  <a:pt x="82" y="128"/>
                </a:cubicBezTo>
                <a:close/>
                <a:moveTo>
                  <a:pt x="66" y="72"/>
                </a:moveTo>
                <a:cubicBezTo>
                  <a:pt x="60" y="72"/>
                  <a:pt x="60" y="72"/>
                  <a:pt x="60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8" y="120"/>
                  <a:pt x="60" y="120"/>
                  <a:pt x="61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61" y="120"/>
                  <a:pt x="61" y="120"/>
                  <a:pt x="62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3" y="120"/>
                  <a:pt x="65" y="120"/>
                  <a:pt x="66" y="120"/>
                </a:cubicBezTo>
                <a:lnTo>
                  <a:pt x="66" y="72"/>
                </a:lnTo>
                <a:close/>
                <a:moveTo>
                  <a:pt x="45" y="53"/>
                </a:moveTo>
                <a:cubicBezTo>
                  <a:pt x="41" y="53"/>
                  <a:pt x="37" y="56"/>
                  <a:pt x="37" y="60"/>
                </a:cubicBezTo>
                <a:cubicBezTo>
                  <a:pt x="37" y="64"/>
                  <a:pt x="41" y="67"/>
                  <a:pt x="45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56"/>
                  <a:pt x="49" y="53"/>
                  <a:pt x="45" y="53"/>
                </a:cubicBezTo>
                <a:close/>
                <a:moveTo>
                  <a:pt x="86" y="60"/>
                </a:moveTo>
                <a:cubicBezTo>
                  <a:pt x="86" y="56"/>
                  <a:pt x="83" y="53"/>
                  <a:pt x="79" y="53"/>
                </a:cubicBezTo>
                <a:cubicBezTo>
                  <a:pt x="74" y="53"/>
                  <a:pt x="71" y="56"/>
                  <a:pt x="71" y="60"/>
                </a:cubicBezTo>
                <a:cubicBezTo>
                  <a:pt x="71" y="67"/>
                  <a:pt x="71" y="67"/>
                  <a:pt x="71" y="67"/>
                </a:cubicBezTo>
                <a:cubicBezTo>
                  <a:pt x="79" y="67"/>
                  <a:pt x="79" y="67"/>
                  <a:pt x="79" y="67"/>
                </a:cubicBezTo>
                <a:cubicBezTo>
                  <a:pt x="83" y="67"/>
                  <a:pt x="86" y="64"/>
                  <a:pt x="86" y="60"/>
                </a:cubicBezTo>
                <a:close/>
                <a:moveTo>
                  <a:pt x="102" y="47"/>
                </a:moveTo>
                <a:cubicBezTo>
                  <a:pt x="99" y="34"/>
                  <a:pt x="83" y="20"/>
                  <a:pt x="62" y="20"/>
                </a:cubicBezTo>
                <a:cubicBezTo>
                  <a:pt x="40" y="20"/>
                  <a:pt x="24" y="34"/>
                  <a:pt x="21" y="47"/>
                </a:cubicBezTo>
                <a:cubicBezTo>
                  <a:pt x="19" y="57"/>
                  <a:pt x="21" y="66"/>
                  <a:pt x="26" y="75"/>
                </a:cubicBezTo>
                <a:cubicBezTo>
                  <a:pt x="30" y="83"/>
                  <a:pt x="34" y="90"/>
                  <a:pt x="38" y="99"/>
                </a:cubicBezTo>
                <a:cubicBezTo>
                  <a:pt x="40" y="103"/>
                  <a:pt x="41" y="110"/>
                  <a:pt x="42" y="115"/>
                </a:cubicBezTo>
                <a:cubicBezTo>
                  <a:pt x="43" y="119"/>
                  <a:pt x="44" y="120"/>
                  <a:pt x="49" y="120"/>
                </a:cubicBezTo>
                <a:cubicBezTo>
                  <a:pt x="50" y="120"/>
                  <a:pt x="51" y="120"/>
                  <a:pt x="52" y="120"/>
                </a:cubicBezTo>
                <a:cubicBezTo>
                  <a:pt x="52" y="72"/>
                  <a:pt x="52" y="72"/>
                  <a:pt x="52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1" y="72"/>
                  <a:pt x="38" y="71"/>
                  <a:pt x="36" y="69"/>
                </a:cubicBezTo>
                <a:cubicBezTo>
                  <a:pt x="34" y="66"/>
                  <a:pt x="32" y="63"/>
                  <a:pt x="32" y="60"/>
                </a:cubicBezTo>
                <a:cubicBezTo>
                  <a:pt x="32" y="57"/>
                  <a:pt x="34" y="54"/>
                  <a:pt x="36" y="51"/>
                </a:cubicBezTo>
                <a:cubicBezTo>
                  <a:pt x="38" y="49"/>
                  <a:pt x="41" y="48"/>
                  <a:pt x="45" y="48"/>
                </a:cubicBezTo>
                <a:cubicBezTo>
                  <a:pt x="51" y="48"/>
                  <a:pt x="57" y="53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7"/>
                  <a:pt x="57" y="67"/>
                  <a:pt x="5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7"/>
                  <a:pt x="68" y="54"/>
                  <a:pt x="70" y="51"/>
                </a:cubicBezTo>
                <a:cubicBezTo>
                  <a:pt x="72" y="49"/>
                  <a:pt x="75" y="48"/>
                  <a:pt x="79" y="48"/>
                </a:cubicBezTo>
                <a:cubicBezTo>
                  <a:pt x="82" y="48"/>
                  <a:pt x="85" y="49"/>
                  <a:pt x="87" y="51"/>
                </a:cubicBezTo>
                <a:cubicBezTo>
                  <a:pt x="89" y="54"/>
                  <a:pt x="91" y="57"/>
                  <a:pt x="91" y="60"/>
                </a:cubicBezTo>
                <a:cubicBezTo>
                  <a:pt x="91" y="63"/>
                  <a:pt x="89" y="66"/>
                  <a:pt x="87" y="69"/>
                </a:cubicBezTo>
                <a:cubicBezTo>
                  <a:pt x="85" y="71"/>
                  <a:pt x="82" y="72"/>
                  <a:pt x="79" y="72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2" y="120"/>
                  <a:pt x="73" y="120"/>
                  <a:pt x="74" y="120"/>
                </a:cubicBezTo>
                <a:cubicBezTo>
                  <a:pt x="79" y="120"/>
                  <a:pt x="80" y="119"/>
                  <a:pt x="81" y="115"/>
                </a:cubicBezTo>
                <a:cubicBezTo>
                  <a:pt x="82" y="110"/>
                  <a:pt x="83" y="103"/>
                  <a:pt x="85" y="99"/>
                </a:cubicBezTo>
                <a:cubicBezTo>
                  <a:pt x="89" y="90"/>
                  <a:pt x="93" y="83"/>
                  <a:pt x="98" y="75"/>
                </a:cubicBezTo>
                <a:cubicBezTo>
                  <a:pt x="102" y="66"/>
                  <a:pt x="105" y="57"/>
                  <a:pt x="102" y="47"/>
                </a:cubicBezTo>
                <a:close/>
                <a:moveTo>
                  <a:pt x="66" y="4"/>
                </a:moveTo>
                <a:cubicBezTo>
                  <a:pt x="66" y="2"/>
                  <a:pt x="64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7" y="4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5"/>
                  <a:pt x="59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4" y="17"/>
                  <a:pt x="66" y="15"/>
                  <a:pt x="66" y="13"/>
                </a:cubicBezTo>
                <a:lnTo>
                  <a:pt x="66" y="4"/>
                </a:lnTo>
                <a:close/>
                <a:moveTo>
                  <a:pt x="91" y="12"/>
                </a:moveTo>
                <a:cubicBezTo>
                  <a:pt x="92" y="10"/>
                  <a:pt x="91" y="7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87" y="5"/>
                  <a:pt x="84" y="5"/>
                  <a:pt x="83" y="7"/>
                </a:cubicBezTo>
                <a:cubicBezTo>
                  <a:pt x="79" y="15"/>
                  <a:pt x="79" y="15"/>
                  <a:pt x="79" y="15"/>
                </a:cubicBezTo>
                <a:cubicBezTo>
                  <a:pt x="78" y="17"/>
                  <a:pt x="79" y="20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2"/>
                  <a:pt x="86" y="21"/>
                  <a:pt x="87" y="19"/>
                </a:cubicBezTo>
                <a:lnTo>
                  <a:pt x="91" y="12"/>
                </a:lnTo>
                <a:close/>
                <a:moveTo>
                  <a:pt x="109" y="26"/>
                </a:moveTo>
                <a:cubicBezTo>
                  <a:pt x="111" y="24"/>
                  <a:pt x="111" y="22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18"/>
                  <a:pt x="105" y="18"/>
                  <a:pt x="103" y="19"/>
                </a:cubicBezTo>
                <a:cubicBezTo>
                  <a:pt x="97" y="25"/>
                  <a:pt x="97" y="25"/>
                  <a:pt x="97" y="25"/>
                </a:cubicBezTo>
                <a:cubicBezTo>
                  <a:pt x="95" y="27"/>
                  <a:pt x="95" y="29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8" y="33"/>
                  <a:pt x="101" y="33"/>
                  <a:pt x="103" y="32"/>
                </a:cubicBezTo>
                <a:lnTo>
                  <a:pt x="109" y="26"/>
                </a:lnTo>
                <a:close/>
                <a:moveTo>
                  <a:pt x="119" y="48"/>
                </a:moveTo>
                <a:cubicBezTo>
                  <a:pt x="121" y="48"/>
                  <a:pt x="123" y="45"/>
                  <a:pt x="122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0"/>
                  <a:pt x="119" y="39"/>
                  <a:pt x="117" y="39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6" y="41"/>
                  <a:pt x="105" y="43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6" y="48"/>
                  <a:pt x="108" y="50"/>
                  <a:pt x="110" y="49"/>
                </a:cubicBezTo>
                <a:lnTo>
                  <a:pt x="119" y="48"/>
                </a:lnTo>
                <a:close/>
                <a:moveTo>
                  <a:pt x="117" y="72"/>
                </a:moveTo>
                <a:cubicBezTo>
                  <a:pt x="119" y="72"/>
                  <a:pt x="121" y="71"/>
                  <a:pt x="122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2" y="66"/>
                  <a:pt x="121" y="64"/>
                  <a:pt x="118" y="63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08" y="61"/>
                  <a:pt x="106" y="63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7"/>
                  <a:pt x="106" y="70"/>
                  <a:pt x="108" y="70"/>
                </a:cubicBezTo>
                <a:lnTo>
                  <a:pt x="117" y="72"/>
                </a:lnTo>
                <a:close/>
                <a:moveTo>
                  <a:pt x="36" y="19"/>
                </a:moveTo>
                <a:cubicBezTo>
                  <a:pt x="37" y="21"/>
                  <a:pt x="40" y="22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4" y="20"/>
                  <a:pt x="45" y="17"/>
                  <a:pt x="44" y="15"/>
                </a:cubicBezTo>
                <a:cubicBezTo>
                  <a:pt x="40" y="7"/>
                  <a:pt x="40" y="7"/>
                  <a:pt x="40" y="7"/>
                </a:cubicBezTo>
                <a:cubicBezTo>
                  <a:pt x="38" y="5"/>
                  <a:pt x="36" y="5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1" y="7"/>
                  <a:pt x="31" y="10"/>
                  <a:pt x="32" y="12"/>
                </a:cubicBezTo>
                <a:lnTo>
                  <a:pt x="36" y="19"/>
                </a:lnTo>
                <a:close/>
                <a:moveTo>
                  <a:pt x="20" y="32"/>
                </a:moveTo>
                <a:cubicBezTo>
                  <a:pt x="22" y="33"/>
                  <a:pt x="24" y="33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29"/>
                  <a:pt x="27" y="27"/>
                  <a:pt x="26" y="25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8"/>
                  <a:pt x="15" y="18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4"/>
                  <a:pt x="14" y="26"/>
                </a:cubicBezTo>
                <a:lnTo>
                  <a:pt x="20" y="32"/>
                </a:lnTo>
                <a:close/>
                <a:moveTo>
                  <a:pt x="12" y="49"/>
                </a:moveTo>
                <a:cubicBezTo>
                  <a:pt x="14" y="50"/>
                  <a:pt x="17" y="48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3"/>
                  <a:pt x="16" y="41"/>
                  <a:pt x="14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39"/>
                  <a:pt x="1" y="40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8"/>
                  <a:pt x="4" y="48"/>
                </a:cubicBezTo>
                <a:lnTo>
                  <a:pt x="12" y="49"/>
                </a:lnTo>
                <a:close/>
                <a:moveTo>
                  <a:pt x="14" y="70"/>
                </a:moveTo>
                <a:cubicBezTo>
                  <a:pt x="16" y="70"/>
                  <a:pt x="18" y="67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3"/>
                  <a:pt x="15" y="61"/>
                  <a:pt x="12" y="61"/>
                </a:cubicBezTo>
                <a:cubicBezTo>
                  <a:pt x="4" y="63"/>
                  <a:pt x="4" y="63"/>
                  <a:pt x="4" y="63"/>
                </a:cubicBezTo>
                <a:cubicBezTo>
                  <a:pt x="2" y="64"/>
                  <a:pt x="0" y="66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71"/>
                  <a:pt x="4" y="72"/>
                  <a:pt x="6" y="72"/>
                </a:cubicBezTo>
                <a:lnTo>
                  <a:pt x="14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5270511" y="4310234"/>
            <a:ext cx="300038" cy="439738"/>
          </a:xfrm>
          <a:custGeom>
            <a:rect b="b" l="l" r="r" t="t"/>
            <a:pathLst>
              <a:path extrusionOk="0" h="139" w="95">
                <a:moveTo>
                  <a:pt x="57" y="123"/>
                </a:moveTo>
                <a:cubicBezTo>
                  <a:pt x="57" y="134"/>
                  <a:pt x="57" y="134"/>
                  <a:pt x="57" y="134"/>
                </a:cubicBezTo>
                <a:cubicBezTo>
                  <a:pt x="57" y="136"/>
                  <a:pt x="55" y="139"/>
                  <a:pt x="51" y="139"/>
                </a:cubicBezTo>
                <a:cubicBezTo>
                  <a:pt x="44" y="139"/>
                  <a:pt x="44" y="139"/>
                  <a:pt x="44" y="139"/>
                </a:cubicBezTo>
                <a:cubicBezTo>
                  <a:pt x="41" y="139"/>
                  <a:pt x="38" y="136"/>
                  <a:pt x="38" y="134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21" y="119"/>
                  <a:pt x="4" y="111"/>
                  <a:pt x="4" y="104"/>
                </a:cubicBezTo>
                <a:cubicBezTo>
                  <a:pt x="4" y="100"/>
                  <a:pt x="7" y="96"/>
                  <a:pt x="7" y="96"/>
                </a:cubicBezTo>
                <a:cubicBezTo>
                  <a:pt x="11" y="91"/>
                  <a:pt x="15" y="91"/>
                  <a:pt x="20" y="94"/>
                </a:cubicBezTo>
                <a:cubicBezTo>
                  <a:pt x="20" y="94"/>
                  <a:pt x="36" y="104"/>
                  <a:pt x="49" y="104"/>
                </a:cubicBezTo>
                <a:cubicBezTo>
                  <a:pt x="66" y="104"/>
                  <a:pt x="72" y="98"/>
                  <a:pt x="72" y="93"/>
                </a:cubicBezTo>
                <a:cubicBezTo>
                  <a:pt x="72" y="89"/>
                  <a:pt x="69" y="84"/>
                  <a:pt x="55" y="81"/>
                </a:cubicBezTo>
                <a:cubicBezTo>
                  <a:pt x="53" y="80"/>
                  <a:pt x="38" y="76"/>
                  <a:pt x="36" y="76"/>
                </a:cubicBezTo>
                <a:cubicBezTo>
                  <a:pt x="17" y="71"/>
                  <a:pt x="0" y="64"/>
                  <a:pt x="0" y="46"/>
                </a:cubicBezTo>
                <a:cubicBezTo>
                  <a:pt x="0" y="31"/>
                  <a:pt x="13" y="18"/>
                  <a:pt x="38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3"/>
                  <a:pt x="41" y="0"/>
                  <a:pt x="4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7" y="3"/>
                  <a:pt x="57" y="5"/>
                </a:cubicBezTo>
                <a:cubicBezTo>
                  <a:pt x="57" y="16"/>
                  <a:pt x="57" y="16"/>
                  <a:pt x="57" y="16"/>
                </a:cubicBezTo>
                <a:cubicBezTo>
                  <a:pt x="73" y="19"/>
                  <a:pt x="88" y="28"/>
                  <a:pt x="88" y="35"/>
                </a:cubicBezTo>
                <a:cubicBezTo>
                  <a:pt x="88" y="39"/>
                  <a:pt x="83" y="43"/>
                  <a:pt x="83" y="43"/>
                </a:cubicBezTo>
                <a:cubicBezTo>
                  <a:pt x="79" y="47"/>
                  <a:pt x="76" y="47"/>
                  <a:pt x="71" y="44"/>
                </a:cubicBezTo>
                <a:cubicBezTo>
                  <a:pt x="71" y="44"/>
                  <a:pt x="59" y="35"/>
                  <a:pt x="46" y="35"/>
                </a:cubicBezTo>
                <a:cubicBezTo>
                  <a:pt x="29" y="35"/>
                  <a:pt x="23" y="40"/>
                  <a:pt x="23" y="45"/>
                </a:cubicBezTo>
                <a:cubicBezTo>
                  <a:pt x="23" y="50"/>
                  <a:pt x="28" y="53"/>
                  <a:pt x="45" y="57"/>
                </a:cubicBezTo>
                <a:cubicBezTo>
                  <a:pt x="47" y="58"/>
                  <a:pt x="59" y="61"/>
                  <a:pt x="62" y="61"/>
                </a:cubicBezTo>
                <a:cubicBezTo>
                  <a:pt x="84" y="67"/>
                  <a:pt x="95" y="78"/>
                  <a:pt x="95" y="92"/>
                </a:cubicBezTo>
                <a:cubicBezTo>
                  <a:pt x="95" y="107"/>
                  <a:pt x="83" y="120"/>
                  <a:pt x="57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229236" y="5457997"/>
            <a:ext cx="414338" cy="347662"/>
          </a:xfrm>
          <a:custGeom>
            <a:rect b="b" l="l" r="r" t="t"/>
            <a:pathLst>
              <a:path extrusionOk="0" h="110" w="131">
                <a:moveTo>
                  <a:pt x="17" y="90"/>
                </a:moveTo>
                <a:cubicBezTo>
                  <a:pt x="17" y="60"/>
                  <a:pt x="17" y="60"/>
                  <a:pt x="17" y="60"/>
                </a:cubicBezTo>
                <a:cubicBezTo>
                  <a:pt x="17" y="58"/>
                  <a:pt x="19" y="56"/>
                  <a:pt x="22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31" y="56"/>
                  <a:pt x="33" y="58"/>
                  <a:pt x="33" y="60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2"/>
                  <a:pt x="31" y="94"/>
                  <a:pt x="29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19" y="94"/>
                  <a:pt x="17" y="92"/>
                  <a:pt x="17" y="90"/>
                </a:cubicBezTo>
                <a:close/>
                <a:moveTo>
                  <a:pt x="48" y="46"/>
                </a:moveTo>
                <a:cubicBezTo>
                  <a:pt x="46" y="46"/>
                  <a:pt x="44" y="47"/>
                  <a:pt x="44" y="50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2"/>
                  <a:pt x="46" y="94"/>
                  <a:pt x="48" y="94"/>
                </a:cubicBezTo>
                <a:cubicBezTo>
                  <a:pt x="55" y="94"/>
                  <a:pt x="55" y="94"/>
                  <a:pt x="55" y="94"/>
                </a:cubicBezTo>
                <a:cubicBezTo>
                  <a:pt x="58" y="94"/>
                  <a:pt x="60" y="92"/>
                  <a:pt x="60" y="90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47"/>
                  <a:pt x="58" y="46"/>
                  <a:pt x="55" y="46"/>
                </a:cubicBezTo>
                <a:lnTo>
                  <a:pt x="48" y="46"/>
                </a:lnTo>
                <a:close/>
                <a:moveTo>
                  <a:pt x="74" y="36"/>
                </a:moveTo>
                <a:cubicBezTo>
                  <a:pt x="72" y="36"/>
                  <a:pt x="70" y="38"/>
                  <a:pt x="70" y="41"/>
                </a:cubicBezTo>
                <a:cubicBezTo>
                  <a:pt x="70" y="90"/>
                  <a:pt x="70" y="90"/>
                  <a:pt x="70" y="90"/>
                </a:cubicBezTo>
                <a:cubicBezTo>
                  <a:pt x="70" y="92"/>
                  <a:pt x="72" y="94"/>
                  <a:pt x="74" y="94"/>
                </a:cubicBezTo>
                <a:cubicBezTo>
                  <a:pt x="81" y="94"/>
                  <a:pt x="81" y="94"/>
                  <a:pt x="81" y="94"/>
                </a:cubicBezTo>
                <a:cubicBezTo>
                  <a:pt x="84" y="94"/>
                  <a:pt x="86" y="92"/>
                  <a:pt x="86" y="90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38"/>
                  <a:pt x="84" y="36"/>
                  <a:pt x="81" y="36"/>
                </a:cubicBezTo>
                <a:lnTo>
                  <a:pt x="74" y="36"/>
                </a:lnTo>
                <a:close/>
                <a:moveTo>
                  <a:pt x="101" y="27"/>
                </a:moveTo>
                <a:cubicBezTo>
                  <a:pt x="98" y="27"/>
                  <a:pt x="96" y="29"/>
                  <a:pt x="96" y="32"/>
                </a:cubicBezTo>
                <a:cubicBezTo>
                  <a:pt x="96" y="90"/>
                  <a:pt x="96" y="90"/>
                  <a:pt x="96" y="90"/>
                </a:cubicBezTo>
                <a:cubicBezTo>
                  <a:pt x="96" y="92"/>
                  <a:pt x="98" y="94"/>
                  <a:pt x="101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10" y="94"/>
                  <a:pt x="112" y="92"/>
                  <a:pt x="112" y="90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9"/>
                  <a:pt x="110" y="27"/>
                  <a:pt x="108" y="27"/>
                </a:cubicBezTo>
                <a:lnTo>
                  <a:pt x="101" y="27"/>
                </a:lnTo>
                <a:close/>
                <a:moveTo>
                  <a:pt x="19" y="45"/>
                </a:moveTo>
                <a:cubicBezTo>
                  <a:pt x="47" y="39"/>
                  <a:pt x="74" y="29"/>
                  <a:pt x="97" y="15"/>
                </a:cubicBezTo>
                <a:cubicBezTo>
                  <a:pt x="99" y="19"/>
                  <a:pt x="99" y="19"/>
                  <a:pt x="99" y="19"/>
                </a:cubicBezTo>
                <a:cubicBezTo>
                  <a:pt x="108" y="6"/>
                  <a:pt x="108" y="6"/>
                  <a:pt x="108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5" y="10"/>
                  <a:pt x="95" y="10"/>
                  <a:pt x="95" y="10"/>
                </a:cubicBezTo>
                <a:cubicBezTo>
                  <a:pt x="72" y="24"/>
                  <a:pt x="46" y="34"/>
                  <a:pt x="18" y="39"/>
                </a:cubicBezTo>
                <a:lnTo>
                  <a:pt x="19" y="45"/>
                </a:lnTo>
                <a:close/>
                <a:moveTo>
                  <a:pt x="131" y="103"/>
                </a:moveTo>
                <a:cubicBezTo>
                  <a:pt x="118" y="95"/>
                  <a:pt x="118" y="95"/>
                  <a:pt x="118" y="95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4"/>
                  <a:pt x="10" y="14"/>
                  <a:pt x="1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8" y="0"/>
                  <a:pt x="8" y="0"/>
                  <a:pt x="8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3"/>
                  <a:pt x="5" y="103"/>
                  <a:pt x="5" y="103"/>
                </a:cubicBezTo>
                <a:cubicBezTo>
                  <a:pt x="5" y="106"/>
                  <a:pt x="5" y="106"/>
                  <a:pt x="5" y="106"/>
                </a:cubicBezTo>
                <a:cubicBezTo>
                  <a:pt x="118" y="106"/>
                  <a:pt x="118" y="106"/>
                  <a:pt x="118" y="106"/>
                </a:cubicBezTo>
                <a:cubicBezTo>
                  <a:pt x="118" y="110"/>
                  <a:pt x="118" y="110"/>
                  <a:pt x="118" y="110"/>
                </a:cubicBezTo>
                <a:lnTo>
                  <a:pt x="131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165736" y="3241851"/>
            <a:ext cx="525463" cy="352425"/>
          </a:xfrm>
          <a:custGeom>
            <a:rect b="b" l="l" r="r" t="t"/>
            <a:pathLst>
              <a:path extrusionOk="0" h="111" w="166">
                <a:moveTo>
                  <a:pt x="132" y="10"/>
                </a:moveTo>
                <a:cubicBezTo>
                  <a:pt x="148" y="49"/>
                  <a:pt x="148" y="49"/>
                  <a:pt x="148" y="49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18" y="48"/>
                  <a:pt x="87" y="22"/>
                  <a:pt x="84" y="21"/>
                </a:cubicBezTo>
                <a:cubicBezTo>
                  <a:pt x="82" y="21"/>
                  <a:pt x="73" y="25"/>
                  <a:pt x="72" y="25"/>
                </a:cubicBezTo>
                <a:cubicBezTo>
                  <a:pt x="71" y="25"/>
                  <a:pt x="66" y="27"/>
                  <a:pt x="61" y="27"/>
                </a:cubicBezTo>
                <a:cubicBezTo>
                  <a:pt x="58" y="27"/>
                  <a:pt x="56" y="26"/>
                  <a:pt x="55" y="26"/>
                </a:cubicBezTo>
                <a:cubicBezTo>
                  <a:pt x="54" y="25"/>
                  <a:pt x="53" y="24"/>
                  <a:pt x="53" y="23"/>
                </a:cubicBezTo>
                <a:cubicBezTo>
                  <a:pt x="53" y="21"/>
                  <a:pt x="56" y="19"/>
                  <a:pt x="57" y="18"/>
                </a:cubicBezTo>
                <a:cubicBezTo>
                  <a:pt x="65" y="14"/>
                  <a:pt x="87" y="6"/>
                  <a:pt x="89" y="5"/>
                </a:cubicBezTo>
                <a:cubicBezTo>
                  <a:pt x="89" y="5"/>
                  <a:pt x="89" y="5"/>
                  <a:pt x="89" y="5"/>
                </a:cubicBezTo>
                <a:cubicBezTo>
                  <a:pt x="95" y="5"/>
                  <a:pt x="128" y="10"/>
                  <a:pt x="132" y="10"/>
                </a:cubicBezTo>
                <a:close/>
                <a:moveTo>
                  <a:pt x="146" y="0"/>
                </a:moveTo>
                <a:cubicBezTo>
                  <a:pt x="145" y="0"/>
                  <a:pt x="145" y="0"/>
                  <a:pt x="144" y="0"/>
                </a:cubicBezTo>
                <a:cubicBezTo>
                  <a:pt x="138" y="3"/>
                  <a:pt x="138" y="3"/>
                  <a:pt x="138" y="3"/>
                </a:cubicBezTo>
                <a:cubicBezTo>
                  <a:pt x="137" y="3"/>
                  <a:pt x="136" y="4"/>
                  <a:pt x="136" y="5"/>
                </a:cubicBezTo>
                <a:cubicBezTo>
                  <a:pt x="135" y="6"/>
                  <a:pt x="135" y="7"/>
                  <a:pt x="136" y="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1"/>
                  <a:pt x="155" y="52"/>
                  <a:pt x="157" y="51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5" y="48"/>
                  <a:pt x="165" y="47"/>
                  <a:pt x="166" y="46"/>
                </a:cubicBezTo>
                <a:cubicBezTo>
                  <a:pt x="166" y="45"/>
                  <a:pt x="166" y="44"/>
                  <a:pt x="166" y="43"/>
                </a:cubicBezTo>
                <a:cubicBezTo>
                  <a:pt x="150" y="2"/>
                  <a:pt x="150" y="2"/>
                  <a:pt x="150" y="2"/>
                </a:cubicBezTo>
                <a:cubicBezTo>
                  <a:pt x="149" y="1"/>
                  <a:pt x="148" y="0"/>
                  <a:pt x="146" y="0"/>
                </a:cubicBezTo>
                <a:close/>
                <a:moveTo>
                  <a:pt x="0" y="55"/>
                </a:moveTo>
                <a:cubicBezTo>
                  <a:pt x="0" y="56"/>
                  <a:pt x="1" y="57"/>
                  <a:pt x="1" y="58"/>
                </a:cubicBezTo>
                <a:cubicBezTo>
                  <a:pt x="2" y="59"/>
                  <a:pt x="3" y="60"/>
                  <a:pt x="4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3" y="60"/>
                  <a:pt x="15" y="59"/>
                  <a:pt x="16" y="5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0"/>
                  <a:pt x="19" y="9"/>
                  <a:pt x="18" y="8"/>
                </a:cubicBezTo>
                <a:cubicBezTo>
                  <a:pt x="17" y="7"/>
                  <a:pt x="16" y="6"/>
                  <a:pt x="1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6" y="6"/>
                  <a:pt x="4" y="7"/>
                  <a:pt x="4" y="10"/>
                </a:cubicBezTo>
                <a:lnTo>
                  <a:pt x="0" y="55"/>
                </a:lnTo>
                <a:close/>
                <a:moveTo>
                  <a:pt x="68" y="96"/>
                </a:moveTo>
                <a:cubicBezTo>
                  <a:pt x="68" y="94"/>
                  <a:pt x="67" y="93"/>
                  <a:pt x="66" y="91"/>
                </a:cubicBezTo>
                <a:cubicBezTo>
                  <a:pt x="63" y="89"/>
                  <a:pt x="60" y="89"/>
                  <a:pt x="57" y="93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7"/>
                  <a:pt x="54" y="97"/>
                  <a:pt x="54" y="97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8" y="105"/>
                  <a:pt x="51" y="108"/>
                  <a:pt x="52" y="109"/>
                </a:cubicBezTo>
                <a:cubicBezTo>
                  <a:pt x="54" y="110"/>
                  <a:pt x="55" y="111"/>
                  <a:pt x="56" y="111"/>
                </a:cubicBezTo>
                <a:cubicBezTo>
                  <a:pt x="58" y="111"/>
                  <a:pt x="59" y="110"/>
                  <a:pt x="61" y="108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9" y="97"/>
                  <a:pt x="68" y="96"/>
                </a:cubicBezTo>
                <a:close/>
                <a:moveTo>
                  <a:pt x="36" y="93"/>
                </a:moveTo>
                <a:cubicBezTo>
                  <a:pt x="34" y="96"/>
                  <a:pt x="34" y="98"/>
                  <a:pt x="38" y="101"/>
                </a:cubicBezTo>
                <a:cubicBezTo>
                  <a:pt x="41" y="103"/>
                  <a:pt x="44" y="103"/>
                  <a:pt x="46" y="100"/>
                </a:cubicBezTo>
                <a:cubicBezTo>
                  <a:pt x="54" y="90"/>
                  <a:pt x="54" y="90"/>
                  <a:pt x="54" y="90"/>
                </a:cubicBezTo>
                <a:cubicBezTo>
                  <a:pt x="58" y="86"/>
                  <a:pt x="54" y="82"/>
                  <a:pt x="53" y="81"/>
                </a:cubicBezTo>
                <a:cubicBezTo>
                  <a:pt x="50" y="79"/>
                  <a:pt x="47" y="80"/>
                  <a:pt x="45" y="83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0" y="88"/>
                  <a:pt x="40" y="88"/>
                  <a:pt x="40" y="88"/>
                </a:cubicBezTo>
                <a:lnTo>
                  <a:pt x="36" y="93"/>
                </a:lnTo>
                <a:close/>
                <a:moveTo>
                  <a:pt x="25" y="81"/>
                </a:moveTo>
                <a:cubicBezTo>
                  <a:pt x="23" y="83"/>
                  <a:pt x="23" y="85"/>
                  <a:pt x="23" y="86"/>
                </a:cubicBezTo>
                <a:cubicBezTo>
                  <a:pt x="23" y="88"/>
                  <a:pt x="24" y="89"/>
                  <a:pt x="26" y="90"/>
                </a:cubicBezTo>
                <a:cubicBezTo>
                  <a:pt x="29" y="93"/>
                  <a:pt x="32" y="92"/>
                  <a:pt x="34" y="89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77"/>
                  <a:pt x="45" y="76"/>
                  <a:pt x="44" y="74"/>
                </a:cubicBezTo>
                <a:cubicBezTo>
                  <a:pt x="44" y="73"/>
                  <a:pt x="43" y="71"/>
                  <a:pt x="42" y="70"/>
                </a:cubicBezTo>
                <a:cubicBezTo>
                  <a:pt x="39" y="68"/>
                  <a:pt x="36" y="68"/>
                  <a:pt x="33" y="71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7"/>
                  <a:pt x="29" y="77"/>
                  <a:pt x="29" y="77"/>
                </a:cubicBezTo>
                <a:lnTo>
                  <a:pt x="25" y="81"/>
                </a:lnTo>
                <a:close/>
                <a:moveTo>
                  <a:pt x="23" y="78"/>
                </a:moveTo>
                <a:cubicBezTo>
                  <a:pt x="31" y="68"/>
                  <a:pt x="31" y="68"/>
                  <a:pt x="31" y="68"/>
                </a:cubicBezTo>
                <a:cubicBezTo>
                  <a:pt x="35" y="63"/>
                  <a:pt x="32" y="60"/>
                  <a:pt x="30" y="59"/>
                </a:cubicBezTo>
                <a:cubicBezTo>
                  <a:pt x="27" y="56"/>
                  <a:pt x="25" y="57"/>
                  <a:pt x="22" y="60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64"/>
                  <a:pt x="19" y="64"/>
                  <a:pt x="19" y="64"/>
                </a:cubicBezTo>
                <a:cubicBezTo>
                  <a:pt x="15" y="69"/>
                  <a:pt x="15" y="69"/>
                  <a:pt x="15" y="69"/>
                </a:cubicBezTo>
                <a:cubicBezTo>
                  <a:pt x="13" y="70"/>
                  <a:pt x="13" y="72"/>
                  <a:pt x="13" y="73"/>
                </a:cubicBezTo>
                <a:cubicBezTo>
                  <a:pt x="13" y="75"/>
                  <a:pt x="14" y="76"/>
                  <a:pt x="15" y="77"/>
                </a:cubicBezTo>
                <a:cubicBezTo>
                  <a:pt x="16" y="78"/>
                  <a:pt x="18" y="79"/>
                  <a:pt x="20" y="79"/>
                </a:cubicBezTo>
                <a:cubicBezTo>
                  <a:pt x="21" y="79"/>
                  <a:pt x="22" y="79"/>
                  <a:pt x="23" y="78"/>
                </a:cubicBezTo>
                <a:close/>
                <a:moveTo>
                  <a:pt x="126" y="69"/>
                </a:moveTo>
                <a:cubicBezTo>
                  <a:pt x="128" y="67"/>
                  <a:pt x="129" y="63"/>
                  <a:pt x="125" y="60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06" y="44"/>
                  <a:pt x="88" y="28"/>
                  <a:pt x="84" y="25"/>
                </a:cubicBezTo>
                <a:cubicBezTo>
                  <a:pt x="82" y="26"/>
                  <a:pt x="77" y="27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66" y="31"/>
                  <a:pt x="61" y="31"/>
                </a:cubicBezTo>
                <a:cubicBezTo>
                  <a:pt x="57" y="31"/>
                  <a:pt x="55" y="30"/>
                  <a:pt x="53" y="29"/>
                </a:cubicBezTo>
                <a:cubicBezTo>
                  <a:pt x="50" y="27"/>
                  <a:pt x="49" y="24"/>
                  <a:pt x="49" y="23"/>
                </a:cubicBezTo>
                <a:cubicBezTo>
                  <a:pt x="49" y="19"/>
                  <a:pt x="52" y="16"/>
                  <a:pt x="54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0" y="56"/>
                  <a:pt x="20" y="56"/>
                  <a:pt x="20" y="56"/>
                </a:cubicBezTo>
                <a:cubicBezTo>
                  <a:pt x="22" y="54"/>
                  <a:pt x="25" y="53"/>
                  <a:pt x="27" y="53"/>
                </a:cubicBezTo>
                <a:cubicBezTo>
                  <a:pt x="29" y="53"/>
                  <a:pt x="31" y="54"/>
                  <a:pt x="33" y="56"/>
                </a:cubicBezTo>
                <a:cubicBezTo>
                  <a:pt x="36" y="58"/>
                  <a:pt x="37" y="61"/>
                  <a:pt x="37" y="65"/>
                </a:cubicBezTo>
                <a:cubicBezTo>
                  <a:pt x="39" y="64"/>
                  <a:pt x="42" y="65"/>
                  <a:pt x="44" y="67"/>
                </a:cubicBezTo>
                <a:cubicBezTo>
                  <a:pt x="47" y="70"/>
                  <a:pt x="49" y="73"/>
                  <a:pt x="48" y="76"/>
                </a:cubicBezTo>
                <a:cubicBezTo>
                  <a:pt x="51" y="76"/>
                  <a:pt x="53" y="77"/>
                  <a:pt x="56" y="78"/>
                </a:cubicBezTo>
                <a:cubicBezTo>
                  <a:pt x="58" y="81"/>
                  <a:pt x="60" y="83"/>
                  <a:pt x="60" y="86"/>
                </a:cubicBezTo>
                <a:cubicBezTo>
                  <a:pt x="63" y="86"/>
                  <a:pt x="66" y="86"/>
                  <a:pt x="68" y="88"/>
                </a:cubicBezTo>
                <a:cubicBezTo>
                  <a:pt x="72" y="91"/>
                  <a:pt x="73" y="96"/>
                  <a:pt x="72" y="100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6" y="103"/>
                  <a:pt x="78" y="103"/>
                  <a:pt x="79" y="103"/>
                </a:cubicBezTo>
                <a:cubicBezTo>
                  <a:pt x="81" y="103"/>
                  <a:pt x="82" y="102"/>
                  <a:pt x="83" y="101"/>
                </a:cubicBezTo>
                <a:cubicBezTo>
                  <a:pt x="85" y="99"/>
                  <a:pt x="86" y="97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2"/>
                  <a:pt x="69" y="81"/>
                  <a:pt x="69" y="81"/>
                </a:cubicBezTo>
                <a:cubicBezTo>
                  <a:pt x="69" y="80"/>
                  <a:pt x="69" y="80"/>
                  <a:pt x="69" y="79"/>
                </a:cubicBezTo>
                <a:cubicBezTo>
                  <a:pt x="70" y="78"/>
                  <a:pt x="71" y="78"/>
                  <a:pt x="72" y="79"/>
                </a:cubicBezTo>
                <a:cubicBezTo>
                  <a:pt x="91" y="94"/>
                  <a:pt x="91" y="94"/>
                  <a:pt x="91" y="94"/>
                </a:cubicBezTo>
                <a:cubicBezTo>
                  <a:pt x="92" y="95"/>
                  <a:pt x="93" y="95"/>
                  <a:pt x="94" y="95"/>
                </a:cubicBezTo>
                <a:cubicBezTo>
                  <a:pt x="96" y="95"/>
                  <a:pt x="97" y="94"/>
                  <a:pt x="99" y="93"/>
                </a:cubicBezTo>
                <a:cubicBezTo>
                  <a:pt x="100" y="91"/>
                  <a:pt x="100" y="90"/>
                  <a:pt x="100" y="88"/>
                </a:cubicBezTo>
                <a:cubicBezTo>
                  <a:pt x="100" y="87"/>
                  <a:pt x="99" y="85"/>
                  <a:pt x="98" y="84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85" y="74"/>
                  <a:pt x="85" y="74"/>
                  <a:pt x="85" y="74"/>
                </a:cubicBezTo>
                <a:cubicBezTo>
                  <a:pt x="85" y="73"/>
                  <a:pt x="84" y="73"/>
                  <a:pt x="84" y="72"/>
                </a:cubicBezTo>
                <a:cubicBezTo>
                  <a:pt x="84" y="72"/>
                  <a:pt x="84" y="71"/>
                  <a:pt x="85" y="71"/>
                </a:cubicBezTo>
                <a:cubicBezTo>
                  <a:pt x="86" y="70"/>
                  <a:pt x="87" y="69"/>
                  <a:pt x="88" y="70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6" y="85"/>
                  <a:pt x="107" y="85"/>
                  <a:pt x="109" y="85"/>
                </a:cubicBezTo>
                <a:cubicBezTo>
                  <a:pt x="111" y="85"/>
                  <a:pt x="113" y="84"/>
                  <a:pt x="114" y="82"/>
                </a:cubicBezTo>
                <a:cubicBezTo>
                  <a:pt x="116" y="81"/>
                  <a:pt x="116" y="79"/>
                  <a:pt x="116" y="78"/>
                </a:cubicBezTo>
                <a:cubicBezTo>
                  <a:pt x="116" y="76"/>
                  <a:pt x="115" y="75"/>
                  <a:pt x="113" y="73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99" y="62"/>
                  <a:pt x="99" y="60"/>
                  <a:pt x="99" y="59"/>
                </a:cubicBezTo>
                <a:cubicBezTo>
                  <a:pt x="100" y="58"/>
                  <a:pt x="102" y="58"/>
                  <a:pt x="102" y="59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0" y="73"/>
                  <a:pt x="123" y="72"/>
                  <a:pt x="126" y="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530361" y="898872"/>
            <a:ext cx="738188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1530361" y="2011710"/>
            <a:ext cx="738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530361" y="3121372"/>
            <a:ext cx="738188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84848"/>
                </a:solidFill>
                <a:latin typeface="PT Sans"/>
                <a:ea typeface="PT Sans"/>
                <a:cs typeface="PT Sans"/>
                <a:sym typeface="PT Sans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530361" y="4232622"/>
            <a:ext cx="738188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530361" y="5326410"/>
            <a:ext cx="738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640149" y="1940100"/>
            <a:ext cx="1643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400311" y="2105375"/>
            <a:ext cx="12398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B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3640149" y="3048175"/>
            <a:ext cx="1643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36363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rgbClr val="6363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433649" y="3265835"/>
            <a:ext cx="12176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36363"/>
                </a:solidFill>
                <a:latin typeface="Open Sans"/>
                <a:ea typeface="Open Sans"/>
                <a:cs typeface="Open Sans"/>
                <a:sym typeface="Open Sans"/>
              </a:rPr>
              <a:t>OPCIÓN C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3662374" y="4151487"/>
            <a:ext cx="1643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2447936" y="4367560"/>
            <a:ext cx="13636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D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651261" y="5312122"/>
            <a:ext cx="16430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449524" y="5466110"/>
            <a:ext cx="13636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5086006" y="1997075"/>
            <a:ext cx="69532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097474" y="2089852"/>
            <a:ext cx="641350" cy="338138"/>
          </a:xfrm>
          <a:custGeom>
            <a:rect b="b" l="l" r="r" t="t"/>
            <a:pathLst>
              <a:path extrusionOk="0" h="101" w="194">
                <a:moveTo>
                  <a:pt x="140" y="95"/>
                </a:moveTo>
                <a:cubicBezTo>
                  <a:pt x="137" y="97"/>
                  <a:pt x="134" y="98"/>
                  <a:pt x="131" y="98"/>
                </a:cubicBezTo>
                <a:cubicBezTo>
                  <a:pt x="122" y="101"/>
                  <a:pt x="112" y="101"/>
                  <a:pt x="99" y="101"/>
                </a:cubicBezTo>
                <a:cubicBezTo>
                  <a:pt x="87" y="101"/>
                  <a:pt x="77" y="101"/>
                  <a:pt x="67" y="98"/>
                </a:cubicBezTo>
                <a:cubicBezTo>
                  <a:pt x="64" y="98"/>
                  <a:pt x="61" y="97"/>
                  <a:pt x="59" y="95"/>
                </a:cubicBezTo>
                <a:cubicBezTo>
                  <a:pt x="50" y="91"/>
                  <a:pt x="50" y="85"/>
                  <a:pt x="55" y="80"/>
                </a:cubicBezTo>
                <a:cubicBezTo>
                  <a:pt x="60" y="75"/>
                  <a:pt x="66" y="71"/>
                  <a:pt x="73" y="68"/>
                </a:cubicBezTo>
                <a:cubicBezTo>
                  <a:pt x="76" y="67"/>
                  <a:pt x="79" y="65"/>
                  <a:pt x="82" y="64"/>
                </a:cubicBezTo>
                <a:cubicBezTo>
                  <a:pt x="88" y="62"/>
                  <a:pt x="89" y="56"/>
                  <a:pt x="85" y="52"/>
                </a:cubicBezTo>
                <a:cubicBezTo>
                  <a:pt x="77" y="44"/>
                  <a:pt x="73" y="33"/>
                  <a:pt x="74" y="22"/>
                </a:cubicBezTo>
                <a:cubicBezTo>
                  <a:pt x="74" y="10"/>
                  <a:pt x="81" y="4"/>
                  <a:pt x="92" y="1"/>
                </a:cubicBezTo>
                <a:cubicBezTo>
                  <a:pt x="95" y="0"/>
                  <a:pt x="97" y="0"/>
                  <a:pt x="99" y="0"/>
                </a:cubicBezTo>
                <a:cubicBezTo>
                  <a:pt x="102" y="0"/>
                  <a:pt x="104" y="0"/>
                  <a:pt x="106" y="1"/>
                </a:cubicBezTo>
                <a:cubicBezTo>
                  <a:pt x="118" y="4"/>
                  <a:pt x="125" y="10"/>
                  <a:pt x="125" y="22"/>
                </a:cubicBezTo>
                <a:cubicBezTo>
                  <a:pt x="125" y="33"/>
                  <a:pt x="122" y="44"/>
                  <a:pt x="114" y="52"/>
                </a:cubicBezTo>
                <a:cubicBezTo>
                  <a:pt x="110" y="56"/>
                  <a:pt x="111" y="62"/>
                  <a:pt x="117" y="64"/>
                </a:cubicBezTo>
                <a:cubicBezTo>
                  <a:pt x="120" y="65"/>
                  <a:pt x="123" y="67"/>
                  <a:pt x="126" y="68"/>
                </a:cubicBezTo>
                <a:cubicBezTo>
                  <a:pt x="132" y="71"/>
                  <a:pt x="139" y="75"/>
                  <a:pt x="144" y="80"/>
                </a:cubicBezTo>
                <a:cubicBezTo>
                  <a:pt x="147" y="83"/>
                  <a:pt x="148" y="91"/>
                  <a:pt x="140" y="95"/>
                </a:cubicBezTo>
                <a:close/>
                <a:moveTo>
                  <a:pt x="191" y="86"/>
                </a:moveTo>
                <a:cubicBezTo>
                  <a:pt x="187" y="83"/>
                  <a:pt x="183" y="80"/>
                  <a:pt x="179" y="78"/>
                </a:cubicBezTo>
                <a:cubicBezTo>
                  <a:pt x="176" y="77"/>
                  <a:pt x="174" y="76"/>
                  <a:pt x="172" y="76"/>
                </a:cubicBezTo>
                <a:cubicBezTo>
                  <a:pt x="168" y="74"/>
                  <a:pt x="167" y="70"/>
                  <a:pt x="170" y="67"/>
                </a:cubicBezTo>
                <a:cubicBezTo>
                  <a:pt x="176" y="61"/>
                  <a:pt x="178" y="54"/>
                  <a:pt x="178" y="46"/>
                </a:cubicBezTo>
                <a:cubicBezTo>
                  <a:pt x="178" y="38"/>
                  <a:pt x="173" y="33"/>
                  <a:pt x="165" y="31"/>
                </a:cubicBezTo>
                <a:cubicBezTo>
                  <a:pt x="163" y="31"/>
                  <a:pt x="162" y="31"/>
                  <a:pt x="160" y="31"/>
                </a:cubicBezTo>
                <a:cubicBezTo>
                  <a:pt x="159" y="31"/>
                  <a:pt x="157" y="31"/>
                  <a:pt x="155" y="31"/>
                </a:cubicBezTo>
                <a:cubicBezTo>
                  <a:pt x="148" y="33"/>
                  <a:pt x="143" y="38"/>
                  <a:pt x="142" y="46"/>
                </a:cubicBezTo>
                <a:cubicBezTo>
                  <a:pt x="142" y="54"/>
                  <a:pt x="144" y="61"/>
                  <a:pt x="150" y="67"/>
                </a:cubicBezTo>
                <a:cubicBezTo>
                  <a:pt x="153" y="70"/>
                  <a:pt x="152" y="74"/>
                  <a:pt x="148" y="76"/>
                </a:cubicBezTo>
                <a:cubicBezTo>
                  <a:pt x="148" y="76"/>
                  <a:pt x="148" y="76"/>
                  <a:pt x="148" y="76"/>
                </a:cubicBezTo>
                <a:cubicBezTo>
                  <a:pt x="148" y="76"/>
                  <a:pt x="149" y="77"/>
                  <a:pt x="149" y="77"/>
                </a:cubicBezTo>
                <a:cubicBezTo>
                  <a:pt x="152" y="80"/>
                  <a:pt x="153" y="84"/>
                  <a:pt x="153" y="89"/>
                </a:cubicBezTo>
                <a:cubicBezTo>
                  <a:pt x="152" y="93"/>
                  <a:pt x="149" y="96"/>
                  <a:pt x="145" y="98"/>
                </a:cubicBezTo>
                <a:cubicBezTo>
                  <a:pt x="144" y="99"/>
                  <a:pt x="142" y="99"/>
                  <a:pt x="141" y="100"/>
                </a:cubicBezTo>
                <a:cubicBezTo>
                  <a:pt x="147" y="101"/>
                  <a:pt x="153" y="101"/>
                  <a:pt x="160" y="101"/>
                </a:cubicBezTo>
                <a:cubicBezTo>
                  <a:pt x="169" y="101"/>
                  <a:pt x="176" y="101"/>
                  <a:pt x="182" y="99"/>
                </a:cubicBezTo>
                <a:cubicBezTo>
                  <a:pt x="184" y="99"/>
                  <a:pt x="187" y="98"/>
                  <a:pt x="188" y="97"/>
                </a:cubicBezTo>
                <a:cubicBezTo>
                  <a:pt x="194" y="94"/>
                  <a:pt x="193" y="89"/>
                  <a:pt x="191" y="86"/>
                </a:cubicBezTo>
                <a:close/>
                <a:moveTo>
                  <a:pt x="46" y="88"/>
                </a:moveTo>
                <a:cubicBezTo>
                  <a:pt x="45" y="85"/>
                  <a:pt x="46" y="81"/>
                  <a:pt x="49" y="77"/>
                </a:cubicBezTo>
                <a:cubicBezTo>
                  <a:pt x="51" y="76"/>
                  <a:pt x="52" y="75"/>
                  <a:pt x="54" y="74"/>
                </a:cubicBezTo>
                <a:cubicBezTo>
                  <a:pt x="53" y="73"/>
                  <a:pt x="52" y="73"/>
                  <a:pt x="51" y="73"/>
                </a:cubicBezTo>
                <a:cubicBezTo>
                  <a:pt x="47" y="71"/>
                  <a:pt x="45" y="67"/>
                  <a:pt x="49" y="63"/>
                </a:cubicBezTo>
                <a:cubicBezTo>
                  <a:pt x="55" y="57"/>
                  <a:pt x="58" y="49"/>
                  <a:pt x="57" y="40"/>
                </a:cubicBezTo>
                <a:cubicBezTo>
                  <a:pt x="57" y="31"/>
                  <a:pt x="52" y="26"/>
                  <a:pt x="43" y="24"/>
                </a:cubicBezTo>
                <a:cubicBezTo>
                  <a:pt x="41" y="23"/>
                  <a:pt x="39" y="23"/>
                  <a:pt x="38" y="23"/>
                </a:cubicBezTo>
                <a:cubicBezTo>
                  <a:pt x="36" y="23"/>
                  <a:pt x="34" y="23"/>
                  <a:pt x="32" y="24"/>
                </a:cubicBezTo>
                <a:cubicBezTo>
                  <a:pt x="24" y="26"/>
                  <a:pt x="18" y="31"/>
                  <a:pt x="18" y="40"/>
                </a:cubicBezTo>
                <a:cubicBezTo>
                  <a:pt x="18" y="49"/>
                  <a:pt x="20" y="57"/>
                  <a:pt x="27" y="63"/>
                </a:cubicBezTo>
                <a:cubicBezTo>
                  <a:pt x="30" y="67"/>
                  <a:pt x="29" y="71"/>
                  <a:pt x="24" y="73"/>
                </a:cubicBezTo>
                <a:cubicBezTo>
                  <a:pt x="22" y="74"/>
                  <a:pt x="20" y="75"/>
                  <a:pt x="17" y="76"/>
                </a:cubicBezTo>
                <a:cubicBezTo>
                  <a:pt x="12" y="78"/>
                  <a:pt x="7" y="81"/>
                  <a:pt x="3" y="85"/>
                </a:cubicBezTo>
                <a:cubicBezTo>
                  <a:pt x="0" y="88"/>
                  <a:pt x="0" y="94"/>
                  <a:pt x="6" y="97"/>
                </a:cubicBezTo>
                <a:cubicBezTo>
                  <a:pt x="8" y="98"/>
                  <a:pt x="11" y="98"/>
                  <a:pt x="13" y="99"/>
                </a:cubicBezTo>
                <a:cubicBezTo>
                  <a:pt x="20" y="101"/>
                  <a:pt x="28" y="101"/>
                  <a:pt x="38" y="101"/>
                </a:cubicBezTo>
                <a:cubicBezTo>
                  <a:pt x="45" y="101"/>
                  <a:pt x="52" y="101"/>
                  <a:pt x="58" y="100"/>
                </a:cubicBezTo>
                <a:cubicBezTo>
                  <a:pt x="56" y="99"/>
                  <a:pt x="55" y="99"/>
                  <a:pt x="54" y="98"/>
                </a:cubicBezTo>
                <a:cubicBezTo>
                  <a:pt x="49" y="96"/>
                  <a:pt x="46" y="93"/>
                  <a:pt x="46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262586" y="731910"/>
            <a:ext cx="3957549" cy="29284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interactiva tendrá un estilo en 3D como se presenta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Tendrá 7 opciones.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hacer clic en cada botón aparecerá la información a modo de ventana emergente o en estado OVER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 las siguientes diapositivas se coloca la información para cada título y en el orden que el aprendiz </a:t>
            </a:r>
            <a:r>
              <a:rPr i="1" lang="en-US" sz="1200">
                <a:solidFill>
                  <a:srgbClr val="FF0000"/>
                </a:solidFill>
              </a:rPr>
              <a:t>debe</a:t>
            </a:r>
            <a:r>
              <a:rPr b="0" i="1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revisarlos.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•"/>
            </a:pP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8253350" y="3660319"/>
            <a:ext cx="3948174" cy="31976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mágenes de referencia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109135" y="239799"/>
            <a:ext cx="3052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Tendencias en contenido digital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2461" y="935735"/>
            <a:ext cx="487722" cy="48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01" y="342278"/>
            <a:ext cx="6467305" cy="64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4"/>
          <p:cNvGrpSpPr/>
          <p:nvPr/>
        </p:nvGrpSpPr>
        <p:grpSpPr>
          <a:xfrm>
            <a:off x="1187106" y="784355"/>
            <a:ext cx="4972755" cy="5601233"/>
            <a:chOff x="2305" y="490"/>
            <a:chExt cx="3070" cy="3458"/>
          </a:xfrm>
        </p:grpSpPr>
        <p:sp>
          <p:nvSpPr>
            <p:cNvPr id="122" name="Google Shape;122;p4"/>
            <p:cNvSpPr/>
            <p:nvPr/>
          </p:nvSpPr>
          <p:spPr>
            <a:xfrm>
              <a:off x="2427" y="490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848" y="490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05" y="490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6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0D8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253" y="490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6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B3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427" y="1186"/>
              <a:ext cx="515" cy="449"/>
            </a:xfrm>
            <a:custGeom>
              <a:rect b="b" l="l" r="r" t="t"/>
              <a:pathLst>
                <a:path extrusionOk="0" h="449" w="515">
                  <a:moveTo>
                    <a:pt x="447" y="335"/>
                  </a:moveTo>
                  <a:lnTo>
                    <a:pt x="515" y="223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382" y="449"/>
                  </a:lnTo>
                  <a:lnTo>
                    <a:pt x="447" y="3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848" y="1186"/>
              <a:ext cx="2405" cy="449"/>
            </a:xfrm>
            <a:custGeom>
              <a:rect b="b" l="l" r="r" t="t"/>
              <a:pathLst>
                <a:path extrusionOk="0" h="449" w="2405">
                  <a:moveTo>
                    <a:pt x="0" y="0"/>
                  </a:moveTo>
                  <a:lnTo>
                    <a:pt x="58" y="94"/>
                  </a:lnTo>
                  <a:lnTo>
                    <a:pt x="126" y="205"/>
                  </a:lnTo>
                  <a:lnTo>
                    <a:pt x="138" y="223"/>
                  </a:lnTo>
                  <a:lnTo>
                    <a:pt x="126" y="241"/>
                  </a:lnTo>
                  <a:lnTo>
                    <a:pt x="58" y="353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2405" y="449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305" y="1186"/>
              <a:ext cx="122" cy="675"/>
            </a:xfrm>
            <a:custGeom>
              <a:rect b="b" l="l" r="r" t="t"/>
              <a:pathLst>
                <a:path extrusionOk="0" h="675" w="122">
                  <a:moveTo>
                    <a:pt x="122" y="0"/>
                  </a:moveTo>
                  <a:lnTo>
                    <a:pt x="0" y="225"/>
                  </a:lnTo>
                  <a:lnTo>
                    <a:pt x="0" y="675"/>
                  </a:lnTo>
                  <a:lnTo>
                    <a:pt x="122" y="44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253" y="1186"/>
              <a:ext cx="122" cy="675"/>
            </a:xfrm>
            <a:custGeom>
              <a:rect b="b" l="l" r="r" t="t"/>
              <a:pathLst>
                <a:path extrusionOk="0" h="675" w="122">
                  <a:moveTo>
                    <a:pt x="0" y="0"/>
                  </a:moveTo>
                  <a:lnTo>
                    <a:pt x="122" y="225"/>
                  </a:lnTo>
                  <a:lnTo>
                    <a:pt x="122" y="675"/>
                  </a:lnTo>
                  <a:lnTo>
                    <a:pt x="0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427" y="1881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48" y="1881"/>
              <a:ext cx="2405" cy="450"/>
            </a:xfrm>
            <a:custGeom>
              <a:rect b="b" l="l" r="r" t="t"/>
              <a:pathLst>
                <a:path extrusionOk="0" h="450" w="2405">
                  <a:moveTo>
                    <a:pt x="0" y="0"/>
                  </a:moveTo>
                  <a:lnTo>
                    <a:pt x="58" y="94"/>
                  </a:lnTo>
                  <a:lnTo>
                    <a:pt x="126" y="206"/>
                  </a:lnTo>
                  <a:lnTo>
                    <a:pt x="138" y="224"/>
                  </a:lnTo>
                  <a:lnTo>
                    <a:pt x="126" y="242"/>
                  </a:lnTo>
                  <a:lnTo>
                    <a:pt x="58" y="35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405" y="450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305" y="1881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4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253" y="1881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253" y="2577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55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427" y="3272"/>
              <a:ext cx="515" cy="450"/>
            </a:xfrm>
            <a:custGeom>
              <a:rect b="b" l="l" r="r" t="t"/>
              <a:pathLst>
                <a:path extrusionOk="0" h="450" w="515">
                  <a:moveTo>
                    <a:pt x="447" y="336"/>
                  </a:moveTo>
                  <a:lnTo>
                    <a:pt x="515" y="224"/>
                  </a:lnTo>
                  <a:lnTo>
                    <a:pt x="447" y="112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82" y="450"/>
                  </a:lnTo>
                  <a:lnTo>
                    <a:pt x="447" y="336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305" y="3272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122" y="0"/>
                  </a:moveTo>
                  <a:lnTo>
                    <a:pt x="0" y="224"/>
                  </a:lnTo>
                  <a:lnTo>
                    <a:pt x="0" y="676"/>
                  </a:lnTo>
                  <a:lnTo>
                    <a:pt x="122" y="45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253" y="3272"/>
              <a:ext cx="122" cy="676"/>
            </a:xfrm>
            <a:custGeom>
              <a:rect b="b" l="l" r="r" t="t"/>
              <a:pathLst>
                <a:path extrusionOk="0" h="676" w="122">
                  <a:moveTo>
                    <a:pt x="0" y="0"/>
                  </a:moveTo>
                  <a:lnTo>
                    <a:pt x="122" y="224"/>
                  </a:lnTo>
                  <a:lnTo>
                    <a:pt x="122" y="676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4"/>
          <p:cNvSpPr/>
          <p:nvPr/>
        </p:nvSpPr>
        <p:spPr>
          <a:xfrm>
            <a:off x="374306" y="127000"/>
            <a:ext cx="6604000" cy="6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74306" y="127000"/>
            <a:ext cx="3770313" cy="3300413"/>
          </a:xfrm>
          <a:custGeom>
            <a:rect b="b" l="l" r="r" t="t"/>
            <a:pathLst>
              <a:path extrusionOk="0" h="778" w="889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3640149" y="816150"/>
            <a:ext cx="1643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hacer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2373324" y="941913"/>
            <a:ext cx="12001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A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5226061" y="904519"/>
            <a:ext cx="388938" cy="461963"/>
          </a:xfrm>
          <a:custGeom>
            <a:rect b="b" l="l" r="r" t="t"/>
            <a:pathLst>
              <a:path extrusionOk="0" h="146" w="123">
                <a:moveTo>
                  <a:pt x="82" y="141"/>
                </a:moveTo>
                <a:cubicBezTo>
                  <a:pt x="82" y="144"/>
                  <a:pt x="80" y="146"/>
                  <a:pt x="77" y="146"/>
                </a:cubicBezTo>
                <a:cubicBezTo>
                  <a:pt x="46" y="146"/>
                  <a:pt x="46" y="146"/>
                  <a:pt x="46" y="146"/>
                </a:cubicBezTo>
                <a:cubicBezTo>
                  <a:pt x="43" y="146"/>
                  <a:pt x="41" y="144"/>
                  <a:pt x="41" y="141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41" y="138"/>
                  <a:pt x="43" y="136"/>
                  <a:pt x="46" y="136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80" y="136"/>
                  <a:pt x="82" y="138"/>
                  <a:pt x="82" y="141"/>
                </a:cubicBezTo>
                <a:close/>
                <a:moveTo>
                  <a:pt x="82" y="128"/>
                </a:moveTo>
                <a:cubicBezTo>
                  <a:pt x="82" y="125"/>
                  <a:pt x="80" y="123"/>
                  <a:pt x="77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3" y="123"/>
                  <a:pt x="41" y="125"/>
                  <a:pt x="41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1" y="131"/>
                  <a:pt x="43" y="133"/>
                  <a:pt x="46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80" y="133"/>
                  <a:pt x="82" y="131"/>
                  <a:pt x="82" y="128"/>
                </a:cubicBezTo>
                <a:close/>
                <a:moveTo>
                  <a:pt x="66" y="72"/>
                </a:moveTo>
                <a:cubicBezTo>
                  <a:pt x="60" y="72"/>
                  <a:pt x="60" y="72"/>
                  <a:pt x="60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8" y="120"/>
                  <a:pt x="60" y="120"/>
                  <a:pt x="61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61" y="120"/>
                  <a:pt x="61" y="120"/>
                  <a:pt x="62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3" y="120"/>
                  <a:pt x="65" y="120"/>
                  <a:pt x="66" y="120"/>
                </a:cubicBezTo>
                <a:lnTo>
                  <a:pt x="66" y="72"/>
                </a:lnTo>
                <a:close/>
                <a:moveTo>
                  <a:pt x="45" y="53"/>
                </a:moveTo>
                <a:cubicBezTo>
                  <a:pt x="41" y="53"/>
                  <a:pt x="37" y="56"/>
                  <a:pt x="37" y="60"/>
                </a:cubicBezTo>
                <a:cubicBezTo>
                  <a:pt x="37" y="64"/>
                  <a:pt x="41" y="67"/>
                  <a:pt x="45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56"/>
                  <a:pt x="49" y="53"/>
                  <a:pt x="45" y="53"/>
                </a:cubicBezTo>
                <a:close/>
                <a:moveTo>
                  <a:pt x="86" y="60"/>
                </a:moveTo>
                <a:cubicBezTo>
                  <a:pt x="86" y="56"/>
                  <a:pt x="83" y="53"/>
                  <a:pt x="79" y="53"/>
                </a:cubicBezTo>
                <a:cubicBezTo>
                  <a:pt x="74" y="53"/>
                  <a:pt x="71" y="56"/>
                  <a:pt x="71" y="60"/>
                </a:cubicBezTo>
                <a:cubicBezTo>
                  <a:pt x="71" y="67"/>
                  <a:pt x="71" y="67"/>
                  <a:pt x="71" y="67"/>
                </a:cubicBezTo>
                <a:cubicBezTo>
                  <a:pt x="79" y="67"/>
                  <a:pt x="79" y="67"/>
                  <a:pt x="79" y="67"/>
                </a:cubicBezTo>
                <a:cubicBezTo>
                  <a:pt x="83" y="67"/>
                  <a:pt x="86" y="64"/>
                  <a:pt x="86" y="60"/>
                </a:cubicBezTo>
                <a:close/>
                <a:moveTo>
                  <a:pt x="102" y="47"/>
                </a:moveTo>
                <a:cubicBezTo>
                  <a:pt x="99" y="34"/>
                  <a:pt x="83" y="20"/>
                  <a:pt x="62" y="20"/>
                </a:cubicBezTo>
                <a:cubicBezTo>
                  <a:pt x="40" y="20"/>
                  <a:pt x="24" y="34"/>
                  <a:pt x="21" y="47"/>
                </a:cubicBezTo>
                <a:cubicBezTo>
                  <a:pt x="19" y="57"/>
                  <a:pt x="21" y="66"/>
                  <a:pt x="26" y="75"/>
                </a:cubicBezTo>
                <a:cubicBezTo>
                  <a:pt x="30" y="83"/>
                  <a:pt x="34" y="90"/>
                  <a:pt x="38" y="99"/>
                </a:cubicBezTo>
                <a:cubicBezTo>
                  <a:pt x="40" y="103"/>
                  <a:pt x="41" y="110"/>
                  <a:pt x="42" y="115"/>
                </a:cubicBezTo>
                <a:cubicBezTo>
                  <a:pt x="43" y="119"/>
                  <a:pt x="44" y="120"/>
                  <a:pt x="49" y="120"/>
                </a:cubicBezTo>
                <a:cubicBezTo>
                  <a:pt x="50" y="120"/>
                  <a:pt x="51" y="120"/>
                  <a:pt x="52" y="120"/>
                </a:cubicBezTo>
                <a:cubicBezTo>
                  <a:pt x="52" y="72"/>
                  <a:pt x="52" y="72"/>
                  <a:pt x="52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1" y="72"/>
                  <a:pt x="38" y="71"/>
                  <a:pt x="36" y="69"/>
                </a:cubicBezTo>
                <a:cubicBezTo>
                  <a:pt x="34" y="66"/>
                  <a:pt x="32" y="63"/>
                  <a:pt x="32" y="60"/>
                </a:cubicBezTo>
                <a:cubicBezTo>
                  <a:pt x="32" y="57"/>
                  <a:pt x="34" y="54"/>
                  <a:pt x="36" y="51"/>
                </a:cubicBezTo>
                <a:cubicBezTo>
                  <a:pt x="38" y="49"/>
                  <a:pt x="41" y="48"/>
                  <a:pt x="45" y="48"/>
                </a:cubicBezTo>
                <a:cubicBezTo>
                  <a:pt x="51" y="48"/>
                  <a:pt x="57" y="53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7"/>
                  <a:pt x="57" y="67"/>
                  <a:pt x="5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7"/>
                  <a:pt x="68" y="54"/>
                  <a:pt x="70" y="51"/>
                </a:cubicBezTo>
                <a:cubicBezTo>
                  <a:pt x="72" y="49"/>
                  <a:pt x="75" y="48"/>
                  <a:pt x="79" y="48"/>
                </a:cubicBezTo>
                <a:cubicBezTo>
                  <a:pt x="82" y="48"/>
                  <a:pt x="85" y="49"/>
                  <a:pt x="87" y="51"/>
                </a:cubicBezTo>
                <a:cubicBezTo>
                  <a:pt x="89" y="54"/>
                  <a:pt x="91" y="57"/>
                  <a:pt x="91" y="60"/>
                </a:cubicBezTo>
                <a:cubicBezTo>
                  <a:pt x="91" y="63"/>
                  <a:pt x="89" y="66"/>
                  <a:pt x="87" y="69"/>
                </a:cubicBezTo>
                <a:cubicBezTo>
                  <a:pt x="85" y="71"/>
                  <a:pt x="82" y="72"/>
                  <a:pt x="79" y="72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2" y="120"/>
                  <a:pt x="73" y="120"/>
                  <a:pt x="74" y="120"/>
                </a:cubicBezTo>
                <a:cubicBezTo>
                  <a:pt x="79" y="120"/>
                  <a:pt x="80" y="119"/>
                  <a:pt x="81" y="115"/>
                </a:cubicBezTo>
                <a:cubicBezTo>
                  <a:pt x="82" y="110"/>
                  <a:pt x="83" y="103"/>
                  <a:pt x="85" y="99"/>
                </a:cubicBezTo>
                <a:cubicBezTo>
                  <a:pt x="89" y="90"/>
                  <a:pt x="93" y="83"/>
                  <a:pt x="98" y="75"/>
                </a:cubicBezTo>
                <a:cubicBezTo>
                  <a:pt x="102" y="66"/>
                  <a:pt x="105" y="57"/>
                  <a:pt x="102" y="47"/>
                </a:cubicBezTo>
                <a:close/>
                <a:moveTo>
                  <a:pt x="66" y="4"/>
                </a:moveTo>
                <a:cubicBezTo>
                  <a:pt x="66" y="2"/>
                  <a:pt x="64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7" y="4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5"/>
                  <a:pt x="59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4" y="17"/>
                  <a:pt x="66" y="15"/>
                  <a:pt x="66" y="13"/>
                </a:cubicBezTo>
                <a:lnTo>
                  <a:pt x="66" y="4"/>
                </a:lnTo>
                <a:close/>
                <a:moveTo>
                  <a:pt x="91" y="12"/>
                </a:moveTo>
                <a:cubicBezTo>
                  <a:pt x="92" y="10"/>
                  <a:pt x="91" y="7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87" y="5"/>
                  <a:pt x="84" y="5"/>
                  <a:pt x="83" y="7"/>
                </a:cubicBezTo>
                <a:cubicBezTo>
                  <a:pt x="79" y="15"/>
                  <a:pt x="79" y="15"/>
                  <a:pt x="79" y="15"/>
                </a:cubicBezTo>
                <a:cubicBezTo>
                  <a:pt x="78" y="17"/>
                  <a:pt x="79" y="20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2"/>
                  <a:pt x="86" y="21"/>
                  <a:pt x="87" y="19"/>
                </a:cubicBezTo>
                <a:lnTo>
                  <a:pt x="91" y="12"/>
                </a:lnTo>
                <a:close/>
                <a:moveTo>
                  <a:pt x="109" y="26"/>
                </a:moveTo>
                <a:cubicBezTo>
                  <a:pt x="111" y="24"/>
                  <a:pt x="111" y="22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18"/>
                  <a:pt x="105" y="18"/>
                  <a:pt x="103" y="19"/>
                </a:cubicBezTo>
                <a:cubicBezTo>
                  <a:pt x="97" y="25"/>
                  <a:pt x="97" y="25"/>
                  <a:pt x="97" y="25"/>
                </a:cubicBezTo>
                <a:cubicBezTo>
                  <a:pt x="95" y="27"/>
                  <a:pt x="95" y="29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8" y="33"/>
                  <a:pt x="101" y="33"/>
                  <a:pt x="103" y="32"/>
                </a:cubicBezTo>
                <a:lnTo>
                  <a:pt x="109" y="26"/>
                </a:lnTo>
                <a:close/>
                <a:moveTo>
                  <a:pt x="119" y="48"/>
                </a:moveTo>
                <a:cubicBezTo>
                  <a:pt x="121" y="48"/>
                  <a:pt x="123" y="45"/>
                  <a:pt x="122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0"/>
                  <a:pt x="119" y="39"/>
                  <a:pt x="117" y="39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6" y="41"/>
                  <a:pt x="105" y="43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6" y="48"/>
                  <a:pt x="108" y="50"/>
                  <a:pt x="110" y="49"/>
                </a:cubicBezTo>
                <a:lnTo>
                  <a:pt x="119" y="48"/>
                </a:lnTo>
                <a:close/>
                <a:moveTo>
                  <a:pt x="117" y="72"/>
                </a:moveTo>
                <a:cubicBezTo>
                  <a:pt x="119" y="72"/>
                  <a:pt x="121" y="71"/>
                  <a:pt x="122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2" y="66"/>
                  <a:pt x="121" y="64"/>
                  <a:pt x="118" y="63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08" y="61"/>
                  <a:pt x="106" y="63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7"/>
                  <a:pt x="106" y="70"/>
                  <a:pt x="108" y="70"/>
                </a:cubicBezTo>
                <a:lnTo>
                  <a:pt x="117" y="72"/>
                </a:lnTo>
                <a:close/>
                <a:moveTo>
                  <a:pt x="36" y="19"/>
                </a:moveTo>
                <a:cubicBezTo>
                  <a:pt x="37" y="21"/>
                  <a:pt x="40" y="22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4" y="20"/>
                  <a:pt x="45" y="17"/>
                  <a:pt x="44" y="15"/>
                </a:cubicBezTo>
                <a:cubicBezTo>
                  <a:pt x="40" y="7"/>
                  <a:pt x="40" y="7"/>
                  <a:pt x="40" y="7"/>
                </a:cubicBezTo>
                <a:cubicBezTo>
                  <a:pt x="38" y="5"/>
                  <a:pt x="36" y="5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1" y="7"/>
                  <a:pt x="31" y="10"/>
                  <a:pt x="32" y="12"/>
                </a:cubicBezTo>
                <a:lnTo>
                  <a:pt x="36" y="19"/>
                </a:lnTo>
                <a:close/>
                <a:moveTo>
                  <a:pt x="20" y="32"/>
                </a:moveTo>
                <a:cubicBezTo>
                  <a:pt x="22" y="33"/>
                  <a:pt x="24" y="33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29"/>
                  <a:pt x="27" y="27"/>
                  <a:pt x="26" y="25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8"/>
                  <a:pt x="15" y="18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4"/>
                  <a:pt x="14" y="26"/>
                </a:cubicBezTo>
                <a:lnTo>
                  <a:pt x="20" y="32"/>
                </a:lnTo>
                <a:close/>
                <a:moveTo>
                  <a:pt x="12" y="49"/>
                </a:moveTo>
                <a:cubicBezTo>
                  <a:pt x="14" y="50"/>
                  <a:pt x="17" y="48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3"/>
                  <a:pt x="16" y="41"/>
                  <a:pt x="14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39"/>
                  <a:pt x="1" y="40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8"/>
                  <a:pt x="4" y="48"/>
                </a:cubicBezTo>
                <a:lnTo>
                  <a:pt x="12" y="49"/>
                </a:lnTo>
                <a:close/>
                <a:moveTo>
                  <a:pt x="14" y="70"/>
                </a:moveTo>
                <a:cubicBezTo>
                  <a:pt x="16" y="70"/>
                  <a:pt x="18" y="67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3"/>
                  <a:pt x="15" y="61"/>
                  <a:pt x="12" y="61"/>
                </a:cubicBezTo>
                <a:cubicBezTo>
                  <a:pt x="4" y="63"/>
                  <a:pt x="4" y="63"/>
                  <a:pt x="4" y="63"/>
                </a:cubicBezTo>
                <a:cubicBezTo>
                  <a:pt x="2" y="64"/>
                  <a:pt x="0" y="66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71"/>
                  <a:pt x="4" y="72"/>
                  <a:pt x="6" y="72"/>
                </a:cubicBezTo>
                <a:lnTo>
                  <a:pt x="14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5165736" y="3241851"/>
            <a:ext cx="525463" cy="352425"/>
          </a:xfrm>
          <a:custGeom>
            <a:rect b="b" l="l" r="r" t="t"/>
            <a:pathLst>
              <a:path extrusionOk="0" h="111" w="166">
                <a:moveTo>
                  <a:pt x="132" y="10"/>
                </a:moveTo>
                <a:cubicBezTo>
                  <a:pt x="148" y="49"/>
                  <a:pt x="148" y="49"/>
                  <a:pt x="148" y="49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18" y="48"/>
                  <a:pt x="87" y="22"/>
                  <a:pt x="84" y="21"/>
                </a:cubicBezTo>
                <a:cubicBezTo>
                  <a:pt x="82" y="21"/>
                  <a:pt x="73" y="25"/>
                  <a:pt x="72" y="25"/>
                </a:cubicBezTo>
                <a:cubicBezTo>
                  <a:pt x="71" y="25"/>
                  <a:pt x="66" y="27"/>
                  <a:pt x="61" y="27"/>
                </a:cubicBezTo>
                <a:cubicBezTo>
                  <a:pt x="58" y="27"/>
                  <a:pt x="56" y="26"/>
                  <a:pt x="55" y="26"/>
                </a:cubicBezTo>
                <a:cubicBezTo>
                  <a:pt x="54" y="25"/>
                  <a:pt x="53" y="24"/>
                  <a:pt x="53" y="23"/>
                </a:cubicBezTo>
                <a:cubicBezTo>
                  <a:pt x="53" y="21"/>
                  <a:pt x="56" y="19"/>
                  <a:pt x="57" y="18"/>
                </a:cubicBezTo>
                <a:cubicBezTo>
                  <a:pt x="65" y="14"/>
                  <a:pt x="87" y="6"/>
                  <a:pt x="89" y="5"/>
                </a:cubicBezTo>
                <a:cubicBezTo>
                  <a:pt x="89" y="5"/>
                  <a:pt x="89" y="5"/>
                  <a:pt x="89" y="5"/>
                </a:cubicBezTo>
                <a:cubicBezTo>
                  <a:pt x="95" y="5"/>
                  <a:pt x="128" y="10"/>
                  <a:pt x="132" y="10"/>
                </a:cubicBezTo>
                <a:close/>
                <a:moveTo>
                  <a:pt x="146" y="0"/>
                </a:moveTo>
                <a:cubicBezTo>
                  <a:pt x="145" y="0"/>
                  <a:pt x="145" y="0"/>
                  <a:pt x="144" y="0"/>
                </a:cubicBezTo>
                <a:cubicBezTo>
                  <a:pt x="138" y="3"/>
                  <a:pt x="138" y="3"/>
                  <a:pt x="138" y="3"/>
                </a:cubicBezTo>
                <a:cubicBezTo>
                  <a:pt x="137" y="3"/>
                  <a:pt x="136" y="4"/>
                  <a:pt x="136" y="5"/>
                </a:cubicBezTo>
                <a:cubicBezTo>
                  <a:pt x="135" y="6"/>
                  <a:pt x="135" y="7"/>
                  <a:pt x="136" y="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1"/>
                  <a:pt x="155" y="52"/>
                  <a:pt x="157" y="51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5" y="48"/>
                  <a:pt x="165" y="47"/>
                  <a:pt x="166" y="46"/>
                </a:cubicBezTo>
                <a:cubicBezTo>
                  <a:pt x="166" y="45"/>
                  <a:pt x="166" y="44"/>
                  <a:pt x="166" y="43"/>
                </a:cubicBezTo>
                <a:cubicBezTo>
                  <a:pt x="150" y="2"/>
                  <a:pt x="150" y="2"/>
                  <a:pt x="150" y="2"/>
                </a:cubicBezTo>
                <a:cubicBezTo>
                  <a:pt x="149" y="1"/>
                  <a:pt x="148" y="0"/>
                  <a:pt x="146" y="0"/>
                </a:cubicBezTo>
                <a:close/>
                <a:moveTo>
                  <a:pt x="0" y="55"/>
                </a:moveTo>
                <a:cubicBezTo>
                  <a:pt x="0" y="56"/>
                  <a:pt x="1" y="57"/>
                  <a:pt x="1" y="58"/>
                </a:cubicBezTo>
                <a:cubicBezTo>
                  <a:pt x="2" y="59"/>
                  <a:pt x="3" y="60"/>
                  <a:pt x="4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3" y="60"/>
                  <a:pt x="15" y="59"/>
                  <a:pt x="16" y="5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0"/>
                  <a:pt x="19" y="9"/>
                  <a:pt x="18" y="8"/>
                </a:cubicBezTo>
                <a:cubicBezTo>
                  <a:pt x="17" y="7"/>
                  <a:pt x="16" y="6"/>
                  <a:pt x="1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6" y="6"/>
                  <a:pt x="4" y="7"/>
                  <a:pt x="4" y="10"/>
                </a:cubicBezTo>
                <a:lnTo>
                  <a:pt x="0" y="55"/>
                </a:lnTo>
                <a:close/>
                <a:moveTo>
                  <a:pt x="68" y="96"/>
                </a:moveTo>
                <a:cubicBezTo>
                  <a:pt x="68" y="94"/>
                  <a:pt x="67" y="93"/>
                  <a:pt x="66" y="91"/>
                </a:cubicBezTo>
                <a:cubicBezTo>
                  <a:pt x="63" y="89"/>
                  <a:pt x="60" y="89"/>
                  <a:pt x="57" y="93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7"/>
                  <a:pt x="54" y="97"/>
                  <a:pt x="54" y="97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8" y="105"/>
                  <a:pt x="51" y="108"/>
                  <a:pt x="52" y="109"/>
                </a:cubicBezTo>
                <a:cubicBezTo>
                  <a:pt x="54" y="110"/>
                  <a:pt x="55" y="111"/>
                  <a:pt x="56" y="111"/>
                </a:cubicBezTo>
                <a:cubicBezTo>
                  <a:pt x="58" y="111"/>
                  <a:pt x="59" y="110"/>
                  <a:pt x="61" y="108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9" y="97"/>
                  <a:pt x="68" y="96"/>
                </a:cubicBezTo>
                <a:close/>
                <a:moveTo>
                  <a:pt x="36" y="93"/>
                </a:moveTo>
                <a:cubicBezTo>
                  <a:pt x="34" y="96"/>
                  <a:pt x="34" y="98"/>
                  <a:pt x="38" y="101"/>
                </a:cubicBezTo>
                <a:cubicBezTo>
                  <a:pt x="41" y="103"/>
                  <a:pt x="44" y="103"/>
                  <a:pt x="46" y="100"/>
                </a:cubicBezTo>
                <a:cubicBezTo>
                  <a:pt x="54" y="90"/>
                  <a:pt x="54" y="90"/>
                  <a:pt x="54" y="90"/>
                </a:cubicBezTo>
                <a:cubicBezTo>
                  <a:pt x="58" y="86"/>
                  <a:pt x="54" y="82"/>
                  <a:pt x="53" y="81"/>
                </a:cubicBezTo>
                <a:cubicBezTo>
                  <a:pt x="50" y="79"/>
                  <a:pt x="47" y="80"/>
                  <a:pt x="45" y="83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0" y="88"/>
                  <a:pt x="40" y="88"/>
                  <a:pt x="40" y="88"/>
                </a:cubicBezTo>
                <a:lnTo>
                  <a:pt x="36" y="93"/>
                </a:lnTo>
                <a:close/>
                <a:moveTo>
                  <a:pt x="25" y="81"/>
                </a:moveTo>
                <a:cubicBezTo>
                  <a:pt x="23" y="83"/>
                  <a:pt x="23" y="85"/>
                  <a:pt x="23" y="86"/>
                </a:cubicBezTo>
                <a:cubicBezTo>
                  <a:pt x="23" y="88"/>
                  <a:pt x="24" y="89"/>
                  <a:pt x="26" y="90"/>
                </a:cubicBezTo>
                <a:cubicBezTo>
                  <a:pt x="29" y="93"/>
                  <a:pt x="32" y="92"/>
                  <a:pt x="34" y="89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77"/>
                  <a:pt x="45" y="76"/>
                  <a:pt x="44" y="74"/>
                </a:cubicBezTo>
                <a:cubicBezTo>
                  <a:pt x="44" y="73"/>
                  <a:pt x="43" y="71"/>
                  <a:pt x="42" y="70"/>
                </a:cubicBezTo>
                <a:cubicBezTo>
                  <a:pt x="39" y="68"/>
                  <a:pt x="36" y="68"/>
                  <a:pt x="33" y="71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7"/>
                  <a:pt x="29" y="77"/>
                  <a:pt x="29" y="77"/>
                </a:cubicBezTo>
                <a:lnTo>
                  <a:pt x="25" y="81"/>
                </a:lnTo>
                <a:close/>
                <a:moveTo>
                  <a:pt x="23" y="78"/>
                </a:moveTo>
                <a:cubicBezTo>
                  <a:pt x="31" y="68"/>
                  <a:pt x="31" y="68"/>
                  <a:pt x="31" y="68"/>
                </a:cubicBezTo>
                <a:cubicBezTo>
                  <a:pt x="35" y="63"/>
                  <a:pt x="32" y="60"/>
                  <a:pt x="30" y="59"/>
                </a:cubicBezTo>
                <a:cubicBezTo>
                  <a:pt x="27" y="56"/>
                  <a:pt x="25" y="57"/>
                  <a:pt x="22" y="60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64"/>
                  <a:pt x="19" y="64"/>
                  <a:pt x="19" y="64"/>
                </a:cubicBezTo>
                <a:cubicBezTo>
                  <a:pt x="15" y="69"/>
                  <a:pt x="15" y="69"/>
                  <a:pt x="15" y="69"/>
                </a:cubicBezTo>
                <a:cubicBezTo>
                  <a:pt x="13" y="70"/>
                  <a:pt x="13" y="72"/>
                  <a:pt x="13" y="73"/>
                </a:cubicBezTo>
                <a:cubicBezTo>
                  <a:pt x="13" y="75"/>
                  <a:pt x="14" y="76"/>
                  <a:pt x="15" y="77"/>
                </a:cubicBezTo>
                <a:cubicBezTo>
                  <a:pt x="16" y="78"/>
                  <a:pt x="18" y="79"/>
                  <a:pt x="20" y="79"/>
                </a:cubicBezTo>
                <a:cubicBezTo>
                  <a:pt x="21" y="79"/>
                  <a:pt x="22" y="79"/>
                  <a:pt x="23" y="78"/>
                </a:cubicBezTo>
                <a:close/>
                <a:moveTo>
                  <a:pt x="126" y="69"/>
                </a:moveTo>
                <a:cubicBezTo>
                  <a:pt x="128" y="67"/>
                  <a:pt x="129" y="63"/>
                  <a:pt x="125" y="60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06" y="44"/>
                  <a:pt x="88" y="28"/>
                  <a:pt x="84" y="25"/>
                </a:cubicBezTo>
                <a:cubicBezTo>
                  <a:pt x="82" y="26"/>
                  <a:pt x="77" y="27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66" y="31"/>
                  <a:pt x="61" y="31"/>
                </a:cubicBezTo>
                <a:cubicBezTo>
                  <a:pt x="57" y="31"/>
                  <a:pt x="55" y="30"/>
                  <a:pt x="53" y="29"/>
                </a:cubicBezTo>
                <a:cubicBezTo>
                  <a:pt x="50" y="27"/>
                  <a:pt x="49" y="24"/>
                  <a:pt x="49" y="23"/>
                </a:cubicBezTo>
                <a:cubicBezTo>
                  <a:pt x="49" y="19"/>
                  <a:pt x="52" y="16"/>
                  <a:pt x="54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0" y="56"/>
                  <a:pt x="20" y="56"/>
                  <a:pt x="20" y="56"/>
                </a:cubicBezTo>
                <a:cubicBezTo>
                  <a:pt x="22" y="54"/>
                  <a:pt x="25" y="53"/>
                  <a:pt x="27" y="53"/>
                </a:cubicBezTo>
                <a:cubicBezTo>
                  <a:pt x="29" y="53"/>
                  <a:pt x="31" y="54"/>
                  <a:pt x="33" y="56"/>
                </a:cubicBezTo>
                <a:cubicBezTo>
                  <a:pt x="36" y="58"/>
                  <a:pt x="37" y="61"/>
                  <a:pt x="37" y="65"/>
                </a:cubicBezTo>
                <a:cubicBezTo>
                  <a:pt x="39" y="64"/>
                  <a:pt x="42" y="65"/>
                  <a:pt x="44" y="67"/>
                </a:cubicBezTo>
                <a:cubicBezTo>
                  <a:pt x="47" y="70"/>
                  <a:pt x="49" y="73"/>
                  <a:pt x="48" y="76"/>
                </a:cubicBezTo>
                <a:cubicBezTo>
                  <a:pt x="51" y="76"/>
                  <a:pt x="53" y="77"/>
                  <a:pt x="56" y="78"/>
                </a:cubicBezTo>
                <a:cubicBezTo>
                  <a:pt x="58" y="81"/>
                  <a:pt x="60" y="83"/>
                  <a:pt x="60" y="86"/>
                </a:cubicBezTo>
                <a:cubicBezTo>
                  <a:pt x="63" y="86"/>
                  <a:pt x="66" y="86"/>
                  <a:pt x="68" y="88"/>
                </a:cubicBezTo>
                <a:cubicBezTo>
                  <a:pt x="72" y="91"/>
                  <a:pt x="73" y="96"/>
                  <a:pt x="72" y="100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6" y="103"/>
                  <a:pt x="78" y="103"/>
                  <a:pt x="79" y="103"/>
                </a:cubicBezTo>
                <a:cubicBezTo>
                  <a:pt x="81" y="103"/>
                  <a:pt x="82" y="102"/>
                  <a:pt x="83" y="101"/>
                </a:cubicBezTo>
                <a:cubicBezTo>
                  <a:pt x="85" y="99"/>
                  <a:pt x="86" y="97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2"/>
                  <a:pt x="69" y="81"/>
                  <a:pt x="69" y="81"/>
                </a:cubicBezTo>
                <a:cubicBezTo>
                  <a:pt x="69" y="80"/>
                  <a:pt x="69" y="80"/>
                  <a:pt x="69" y="79"/>
                </a:cubicBezTo>
                <a:cubicBezTo>
                  <a:pt x="70" y="78"/>
                  <a:pt x="71" y="78"/>
                  <a:pt x="72" y="79"/>
                </a:cubicBezTo>
                <a:cubicBezTo>
                  <a:pt x="91" y="94"/>
                  <a:pt x="91" y="94"/>
                  <a:pt x="91" y="94"/>
                </a:cubicBezTo>
                <a:cubicBezTo>
                  <a:pt x="92" y="95"/>
                  <a:pt x="93" y="95"/>
                  <a:pt x="94" y="95"/>
                </a:cubicBezTo>
                <a:cubicBezTo>
                  <a:pt x="96" y="95"/>
                  <a:pt x="97" y="94"/>
                  <a:pt x="99" y="93"/>
                </a:cubicBezTo>
                <a:cubicBezTo>
                  <a:pt x="100" y="91"/>
                  <a:pt x="100" y="90"/>
                  <a:pt x="100" y="88"/>
                </a:cubicBezTo>
                <a:cubicBezTo>
                  <a:pt x="100" y="87"/>
                  <a:pt x="99" y="85"/>
                  <a:pt x="98" y="84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85" y="74"/>
                  <a:pt x="85" y="74"/>
                  <a:pt x="85" y="74"/>
                </a:cubicBezTo>
                <a:cubicBezTo>
                  <a:pt x="85" y="73"/>
                  <a:pt x="84" y="73"/>
                  <a:pt x="84" y="72"/>
                </a:cubicBezTo>
                <a:cubicBezTo>
                  <a:pt x="84" y="72"/>
                  <a:pt x="84" y="71"/>
                  <a:pt x="85" y="71"/>
                </a:cubicBezTo>
                <a:cubicBezTo>
                  <a:pt x="86" y="70"/>
                  <a:pt x="87" y="69"/>
                  <a:pt x="88" y="70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6" y="85"/>
                  <a:pt x="107" y="85"/>
                  <a:pt x="109" y="85"/>
                </a:cubicBezTo>
                <a:cubicBezTo>
                  <a:pt x="111" y="85"/>
                  <a:pt x="113" y="84"/>
                  <a:pt x="114" y="82"/>
                </a:cubicBezTo>
                <a:cubicBezTo>
                  <a:pt x="116" y="81"/>
                  <a:pt x="116" y="79"/>
                  <a:pt x="116" y="78"/>
                </a:cubicBezTo>
                <a:cubicBezTo>
                  <a:pt x="116" y="76"/>
                  <a:pt x="115" y="75"/>
                  <a:pt x="113" y="73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99" y="62"/>
                  <a:pt x="99" y="60"/>
                  <a:pt x="99" y="59"/>
                </a:cubicBezTo>
                <a:cubicBezTo>
                  <a:pt x="100" y="58"/>
                  <a:pt x="102" y="58"/>
                  <a:pt x="102" y="59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0" y="73"/>
                  <a:pt x="123" y="72"/>
                  <a:pt x="126" y="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530361" y="898872"/>
            <a:ext cx="5033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530361" y="2011710"/>
            <a:ext cx="5033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07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530361" y="3121372"/>
            <a:ext cx="5033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84848"/>
                </a:solidFill>
                <a:latin typeface="PT Sans"/>
                <a:ea typeface="PT Sans"/>
                <a:cs typeface="PT Sans"/>
                <a:sym typeface="PT Sans"/>
              </a:rPr>
              <a:t>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3640149" y="1940100"/>
            <a:ext cx="1643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400311" y="2105375"/>
            <a:ext cx="12398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OPCIÓN B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3640149" y="3048175"/>
            <a:ext cx="1643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36363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por incididunt </a:t>
            </a:r>
            <a:endParaRPr b="0" i="0" sz="900" u="none" cap="none" strike="noStrike">
              <a:solidFill>
                <a:srgbClr val="6363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433649" y="3265835"/>
            <a:ext cx="12176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36363"/>
                </a:solidFill>
                <a:latin typeface="Open Sans"/>
                <a:ea typeface="Open Sans"/>
                <a:cs typeface="Open Sans"/>
                <a:sym typeface="Open Sans"/>
              </a:rPr>
              <a:t>OPCIÓN C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5086006" y="1997075"/>
            <a:ext cx="69532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5097474" y="2089852"/>
            <a:ext cx="641350" cy="338138"/>
          </a:xfrm>
          <a:custGeom>
            <a:rect b="b" l="l" r="r" t="t"/>
            <a:pathLst>
              <a:path extrusionOk="0" h="101" w="194">
                <a:moveTo>
                  <a:pt x="140" y="95"/>
                </a:moveTo>
                <a:cubicBezTo>
                  <a:pt x="137" y="97"/>
                  <a:pt x="134" y="98"/>
                  <a:pt x="131" y="98"/>
                </a:cubicBezTo>
                <a:cubicBezTo>
                  <a:pt x="122" y="101"/>
                  <a:pt x="112" y="101"/>
                  <a:pt x="99" y="101"/>
                </a:cubicBezTo>
                <a:cubicBezTo>
                  <a:pt x="87" y="101"/>
                  <a:pt x="77" y="101"/>
                  <a:pt x="67" y="98"/>
                </a:cubicBezTo>
                <a:cubicBezTo>
                  <a:pt x="64" y="98"/>
                  <a:pt x="61" y="97"/>
                  <a:pt x="59" y="95"/>
                </a:cubicBezTo>
                <a:cubicBezTo>
                  <a:pt x="50" y="91"/>
                  <a:pt x="50" y="85"/>
                  <a:pt x="55" y="80"/>
                </a:cubicBezTo>
                <a:cubicBezTo>
                  <a:pt x="60" y="75"/>
                  <a:pt x="66" y="71"/>
                  <a:pt x="73" y="68"/>
                </a:cubicBezTo>
                <a:cubicBezTo>
                  <a:pt x="76" y="67"/>
                  <a:pt x="79" y="65"/>
                  <a:pt x="82" y="64"/>
                </a:cubicBezTo>
                <a:cubicBezTo>
                  <a:pt x="88" y="62"/>
                  <a:pt x="89" y="56"/>
                  <a:pt x="85" y="52"/>
                </a:cubicBezTo>
                <a:cubicBezTo>
                  <a:pt x="77" y="44"/>
                  <a:pt x="73" y="33"/>
                  <a:pt x="74" y="22"/>
                </a:cubicBezTo>
                <a:cubicBezTo>
                  <a:pt x="74" y="10"/>
                  <a:pt x="81" y="4"/>
                  <a:pt x="92" y="1"/>
                </a:cubicBezTo>
                <a:cubicBezTo>
                  <a:pt x="95" y="0"/>
                  <a:pt x="97" y="0"/>
                  <a:pt x="99" y="0"/>
                </a:cubicBezTo>
                <a:cubicBezTo>
                  <a:pt x="102" y="0"/>
                  <a:pt x="104" y="0"/>
                  <a:pt x="106" y="1"/>
                </a:cubicBezTo>
                <a:cubicBezTo>
                  <a:pt x="118" y="4"/>
                  <a:pt x="125" y="10"/>
                  <a:pt x="125" y="22"/>
                </a:cubicBezTo>
                <a:cubicBezTo>
                  <a:pt x="125" y="33"/>
                  <a:pt x="122" y="44"/>
                  <a:pt x="114" y="52"/>
                </a:cubicBezTo>
                <a:cubicBezTo>
                  <a:pt x="110" y="56"/>
                  <a:pt x="111" y="62"/>
                  <a:pt x="117" y="64"/>
                </a:cubicBezTo>
                <a:cubicBezTo>
                  <a:pt x="120" y="65"/>
                  <a:pt x="123" y="67"/>
                  <a:pt x="126" y="68"/>
                </a:cubicBezTo>
                <a:cubicBezTo>
                  <a:pt x="132" y="71"/>
                  <a:pt x="139" y="75"/>
                  <a:pt x="144" y="80"/>
                </a:cubicBezTo>
                <a:cubicBezTo>
                  <a:pt x="147" y="83"/>
                  <a:pt x="148" y="91"/>
                  <a:pt x="140" y="95"/>
                </a:cubicBezTo>
                <a:close/>
                <a:moveTo>
                  <a:pt x="191" y="86"/>
                </a:moveTo>
                <a:cubicBezTo>
                  <a:pt x="187" y="83"/>
                  <a:pt x="183" y="80"/>
                  <a:pt x="179" y="78"/>
                </a:cubicBezTo>
                <a:cubicBezTo>
                  <a:pt x="176" y="77"/>
                  <a:pt x="174" y="76"/>
                  <a:pt x="172" y="76"/>
                </a:cubicBezTo>
                <a:cubicBezTo>
                  <a:pt x="168" y="74"/>
                  <a:pt x="167" y="70"/>
                  <a:pt x="170" y="67"/>
                </a:cubicBezTo>
                <a:cubicBezTo>
                  <a:pt x="176" y="61"/>
                  <a:pt x="178" y="54"/>
                  <a:pt x="178" y="46"/>
                </a:cubicBezTo>
                <a:cubicBezTo>
                  <a:pt x="178" y="38"/>
                  <a:pt x="173" y="33"/>
                  <a:pt x="165" y="31"/>
                </a:cubicBezTo>
                <a:cubicBezTo>
                  <a:pt x="163" y="31"/>
                  <a:pt x="162" y="31"/>
                  <a:pt x="160" y="31"/>
                </a:cubicBezTo>
                <a:cubicBezTo>
                  <a:pt x="159" y="31"/>
                  <a:pt x="157" y="31"/>
                  <a:pt x="155" y="31"/>
                </a:cubicBezTo>
                <a:cubicBezTo>
                  <a:pt x="148" y="33"/>
                  <a:pt x="143" y="38"/>
                  <a:pt x="142" y="46"/>
                </a:cubicBezTo>
                <a:cubicBezTo>
                  <a:pt x="142" y="54"/>
                  <a:pt x="144" y="61"/>
                  <a:pt x="150" y="67"/>
                </a:cubicBezTo>
                <a:cubicBezTo>
                  <a:pt x="153" y="70"/>
                  <a:pt x="152" y="74"/>
                  <a:pt x="148" y="76"/>
                </a:cubicBezTo>
                <a:cubicBezTo>
                  <a:pt x="148" y="76"/>
                  <a:pt x="148" y="76"/>
                  <a:pt x="148" y="76"/>
                </a:cubicBezTo>
                <a:cubicBezTo>
                  <a:pt x="148" y="76"/>
                  <a:pt x="149" y="77"/>
                  <a:pt x="149" y="77"/>
                </a:cubicBezTo>
                <a:cubicBezTo>
                  <a:pt x="152" y="80"/>
                  <a:pt x="153" y="84"/>
                  <a:pt x="153" y="89"/>
                </a:cubicBezTo>
                <a:cubicBezTo>
                  <a:pt x="152" y="93"/>
                  <a:pt x="149" y="96"/>
                  <a:pt x="145" y="98"/>
                </a:cubicBezTo>
                <a:cubicBezTo>
                  <a:pt x="144" y="99"/>
                  <a:pt x="142" y="99"/>
                  <a:pt x="141" y="100"/>
                </a:cubicBezTo>
                <a:cubicBezTo>
                  <a:pt x="147" y="101"/>
                  <a:pt x="153" y="101"/>
                  <a:pt x="160" y="101"/>
                </a:cubicBezTo>
                <a:cubicBezTo>
                  <a:pt x="169" y="101"/>
                  <a:pt x="176" y="101"/>
                  <a:pt x="182" y="99"/>
                </a:cubicBezTo>
                <a:cubicBezTo>
                  <a:pt x="184" y="99"/>
                  <a:pt x="187" y="98"/>
                  <a:pt x="188" y="97"/>
                </a:cubicBezTo>
                <a:cubicBezTo>
                  <a:pt x="194" y="94"/>
                  <a:pt x="193" y="89"/>
                  <a:pt x="191" y="86"/>
                </a:cubicBezTo>
                <a:close/>
                <a:moveTo>
                  <a:pt x="46" y="88"/>
                </a:moveTo>
                <a:cubicBezTo>
                  <a:pt x="45" y="85"/>
                  <a:pt x="46" y="81"/>
                  <a:pt x="49" y="77"/>
                </a:cubicBezTo>
                <a:cubicBezTo>
                  <a:pt x="51" y="76"/>
                  <a:pt x="52" y="75"/>
                  <a:pt x="54" y="74"/>
                </a:cubicBezTo>
                <a:cubicBezTo>
                  <a:pt x="53" y="73"/>
                  <a:pt x="52" y="73"/>
                  <a:pt x="51" y="73"/>
                </a:cubicBezTo>
                <a:cubicBezTo>
                  <a:pt x="47" y="71"/>
                  <a:pt x="45" y="67"/>
                  <a:pt x="49" y="63"/>
                </a:cubicBezTo>
                <a:cubicBezTo>
                  <a:pt x="55" y="57"/>
                  <a:pt x="58" y="49"/>
                  <a:pt x="57" y="40"/>
                </a:cubicBezTo>
                <a:cubicBezTo>
                  <a:pt x="57" y="31"/>
                  <a:pt x="52" y="26"/>
                  <a:pt x="43" y="24"/>
                </a:cubicBezTo>
                <a:cubicBezTo>
                  <a:pt x="41" y="23"/>
                  <a:pt x="39" y="23"/>
                  <a:pt x="38" y="23"/>
                </a:cubicBezTo>
                <a:cubicBezTo>
                  <a:pt x="36" y="23"/>
                  <a:pt x="34" y="23"/>
                  <a:pt x="32" y="24"/>
                </a:cubicBezTo>
                <a:cubicBezTo>
                  <a:pt x="24" y="26"/>
                  <a:pt x="18" y="31"/>
                  <a:pt x="18" y="40"/>
                </a:cubicBezTo>
                <a:cubicBezTo>
                  <a:pt x="18" y="49"/>
                  <a:pt x="20" y="57"/>
                  <a:pt x="27" y="63"/>
                </a:cubicBezTo>
                <a:cubicBezTo>
                  <a:pt x="30" y="67"/>
                  <a:pt x="29" y="71"/>
                  <a:pt x="24" y="73"/>
                </a:cubicBezTo>
                <a:cubicBezTo>
                  <a:pt x="22" y="74"/>
                  <a:pt x="20" y="75"/>
                  <a:pt x="17" y="76"/>
                </a:cubicBezTo>
                <a:cubicBezTo>
                  <a:pt x="12" y="78"/>
                  <a:pt x="7" y="81"/>
                  <a:pt x="3" y="85"/>
                </a:cubicBezTo>
                <a:cubicBezTo>
                  <a:pt x="0" y="88"/>
                  <a:pt x="0" y="94"/>
                  <a:pt x="6" y="97"/>
                </a:cubicBezTo>
                <a:cubicBezTo>
                  <a:pt x="8" y="98"/>
                  <a:pt x="11" y="98"/>
                  <a:pt x="13" y="99"/>
                </a:cubicBezTo>
                <a:cubicBezTo>
                  <a:pt x="20" y="101"/>
                  <a:pt x="28" y="101"/>
                  <a:pt x="38" y="101"/>
                </a:cubicBezTo>
                <a:cubicBezTo>
                  <a:pt x="45" y="101"/>
                  <a:pt x="52" y="101"/>
                  <a:pt x="58" y="100"/>
                </a:cubicBezTo>
                <a:cubicBezTo>
                  <a:pt x="56" y="99"/>
                  <a:pt x="55" y="99"/>
                  <a:pt x="54" y="98"/>
                </a:cubicBezTo>
                <a:cubicBezTo>
                  <a:pt x="49" y="96"/>
                  <a:pt x="46" y="93"/>
                  <a:pt x="46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262586" y="731910"/>
            <a:ext cx="3957549" cy="29284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interactiva tendrá un estilo en 3D como se presenta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Tendrá 7 opciones.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hacer clic en cada botón aparecerá la información a modo de ventana emergente o en estado OVER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 las siguientes diapositivas se coloca la información para cada título y en el orden que el aprendiz </a:t>
            </a:r>
            <a:r>
              <a:rPr i="1" lang="en-US" sz="1200">
                <a:solidFill>
                  <a:srgbClr val="FF0000"/>
                </a:solidFill>
              </a:rPr>
              <a:t>debe</a:t>
            </a:r>
            <a:r>
              <a:rPr b="0" i="1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revisarlos.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•"/>
            </a:pP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8253350" y="3660319"/>
            <a:ext cx="3948174" cy="31976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mágenes de referencia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109135" y="239799"/>
            <a:ext cx="3052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Tendencias en contenido digital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2461" y="935735"/>
            <a:ext cx="487722" cy="48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“01 Publicidad Nativa”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https://www.istockphoto.com/es/foto/mujer-joven-mirando-una-pantalla-de-ordenador-de-tableta-digital-moderno-hay-una-gm1010774222-272407365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91102" y="1590004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67399" y="1964691"/>
            <a:ext cx="4213273" cy="767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ubica en la web y en redes sociales, se integra el contenido a la plataforma donde se publica para promocionar la marca.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765" y="561739"/>
            <a:ext cx="3820886" cy="8409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1308295" y="323557"/>
            <a:ext cx="16318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Publicidad nativa</a:t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3766" y="2057005"/>
            <a:ext cx="2648136" cy="17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“02 Display”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https://www.istockphoto.com/es/foto/suscribirse-a-concepto-gm932821906-255647173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67399" y="1964691"/>
            <a:ext cx="4213273" cy="767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Conocidos como banner, es un elemento publicitario por clic en internet que colocamos en portales o en la web.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1308295" y="323557"/>
            <a:ext cx="16318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24" y="683240"/>
            <a:ext cx="36385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6708" y="2110314"/>
            <a:ext cx="2542252" cy="169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“03 Sem”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https://www.istockphoto.com/es/foto/concepto-de-contenido-visual-servicio-de-redes-sociales-transmisi%C3%B3n-de-v%C3%ADdeo-red-de-gm1289323170-385033234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467399" y="1964691"/>
            <a:ext cx="4213273" cy="53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Campañas digitales apoyadas por buscadores integrando anuncios digitales.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 txBox="1"/>
          <p:nvPr/>
        </p:nvSpPr>
        <p:spPr>
          <a:xfrm>
            <a:off x="1308295" y="323557"/>
            <a:ext cx="16318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76" y="708585"/>
            <a:ext cx="37242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47303" y="2165922"/>
            <a:ext cx="2654088" cy="149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“04  Email marketing”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https://www.istockphoto.com/es/foto/concepto-de-marketing-por-correo-electr%C3%B3nico-persona-leyendo-el-correo-electr%C3%B3nico-en-gm1282806068-380425508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616343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527537" y="1730326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467399" y="1964691"/>
            <a:ext cx="4213273" cy="53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que son enviados por la empresa con la finalidad de adquirir nuevos clientes.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1308295" y="323557"/>
            <a:ext cx="16318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marketing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362" y="822048"/>
            <a:ext cx="3590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3096" y="2100315"/>
            <a:ext cx="2569476" cy="171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8234450" y="731911"/>
            <a:ext cx="3957549" cy="191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 equipo de producción en referencia a la imagen anterior propuesta se debe realizar un recurso tipo modal donde al hacer </a:t>
            </a:r>
            <a:r>
              <a:rPr lang="en-US">
                <a:solidFill>
                  <a:schemeClr val="dk1"/>
                </a:solidFill>
              </a:rPr>
              <a:t>clic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aparezca la información requerida.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“05  Video online” se desplegará la información a manera de modal. </a:t>
            </a:r>
            <a:endParaRPr/>
          </a:p>
          <a:p>
            <a:pPr indent="-2635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8253350" y="3868614"/>
            <a:ext cx="3948174" cy="29893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https://www.istockphoto.com/es/foto/detr%C3%A1s-de-las-escenas-de-un-vlog-de-negocios-gm970350938-264391551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 b="27111" l="15000" r="15999" t="32889"/>
          <a:stretch/>
        </p:blipFill>
        <p:spPr>
          <a:xfrm>
            <a:off x="349676" y="1716602"/>
            <a:ext cx="7715953" cy="25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>
            <a:off x="460108" y="1841222"/>
            <a:ext cx="7280031" cy="213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477331" y="2372404"/>
            <a:ext cx="4213273" cy="53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Fortalece las campañas tradicionales y es más efectivo para llegar a la audiencia.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4937760" y="2046849"/>
            <a:ext cx="2940148" cy="1821766"/>
          </a:xfrm>
          <a:prstGeom prst="roundRect">
            <a:avLst>
              <a:gd fmla="val 16667" name="adj"/>
            </a:avLst>
          </a:prstGeom>
          <a:solidFill>
            <a:srgbClr val="D7DC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197" y="1110408"/>
            <a:ext cx="242135" cy="24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 txBox="1"/>
          <p:nvPr/>
        </p:nvSpPr>
        <p:spPr>
          <a:xfrm>
            <a:off x="1308295" y="323557"/>
            <a:ext cx="16318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online</a:t>
            </a:r>
            <a:endParaRPr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224" y="659618"/>
            <a:ext cx="3771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7147" y="715326"/>
            <a:ext cx="48772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03520" y="2155940"/>
            <a:ext cx="2256773" cy="150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