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ria Alzate" initials="GA" lastIdx="1" clrIdx="0">
    <p:extLst>
      <p:ext uri="{19B8F6BF-5375-455C-9EA6-DF929625EA0E}">
        <p15:presenceInfo xmlns:p15="http://schemas.microsoft.com/office/powerpoint/2012/main" userId="cdab09645ca1ce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E7F"/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5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Alzate" userId="cdab09645ca1ce8f" providerId="LiveId" clId="{76EFD46E-3552-4451-A7EF-423D7B085F8C}"/>
    <pc:docChg chg="custSel addSld delSld modSld">
      <pc:chgData name="Gloria Alzate" userId="cdab09645ca1ce8f" providerId="LiveId" clId="{76EFD46E-3552-4451-A7EF-423D7B085F8C}" dt="2021-10-01T13:23:04.215" v="504" actId="20577"/>
      <pc:docMkLst>
        <pc:docMk/>
      </pc:docMkLst>
      <pc:sldChg chg="addSp delSp modSp mod">
        <pc:chgData name="Gloria Alzate" userId="cdab09645ca1ce8f" providerId="LiveId" clId="{76EFD46E-3552-4451-A7EF-423D7B085F8C}" dt="2021-10-01T13:23:04.215" v="504" actId="20577"/>
        <pc:sldMkLst>
          <pc:docMk/>
          <pc:sldMk cId="0" sldId="271"/>
        </pc:sldMkLst>
        <pc:spChg chg="mod">
          <ac:chgData name="Gloria Alzate" userId="cdab09645ca1ce8f" providerId="LiveId" clId="{76EFD46E-3552-4451-A7EF-423D7B085F8C}" dt="2021-10-01T13:23:04.215" v="504" actId="20577"/>
          <ac:spMkLst>
            <pc:docMk/>
            <pc:sldMk cId="0" sldId="271"/>
            <ac:spMk id="79" creationId="{00000000-0000-0000-0000-000000000000}"/>
          </ac:spMkLst>
        </pc:spChg>
        <pc:picChg chg="add mod">
          <ac:chgData name="Gloria Alzate" userId="cdab09645ca1ce8f" providerId="LiveId" clId="{76EFD46E-3552-4451-A7EF-423D7B085F8C}" dt="2021-10-01T13:19:22.091" v="18" actId="14100"/>
          <ac:picMkLst>
            <pc:docMk/>
            <pc:sldMk cId="0" sldId="271"/>
            <ac:picMk id="2" creationId="{F3AC03D9-862C-407B-82F7-898BDB84F92E}"/>
          </ac:picMkLst>
        </pc:picChg>
        <pc:picChg chg="del">
          <ac:chgData name="Gloria Alzate" userId="cdab09645ca1ce8f" providerId="LiveId" clId="{76EFD46E-3552-4451-A7EF-423D7B085F8C}" dt="2021-10-01T13:16:59.661" v="0" actId="478"/>
          <ac:picMkLst>
            <pc:docMk/>
            <pc:sldMk cId="0" sldId="271"/>
            <ac:picMk id="3" creationId="{BE1F86B9-4F65-4830-804B-1D5820C80776}"/>
          </ac:picMkLst>
        </pc:picChg>
      </pc:sldChg>
      <pc:sldChg chg="del">
        <pc:chgData name="Gloria Alzate" userId="cdab09645ca1ce8f" providerId="LiveId" clId="{76EFD46E-3552-4451-A7EF-423D7B085F8C}" dt="2021-10-01T13:17:08.524" v="1" actId="47"/>
        <pc:sldMkLst>
          <pc:docMk/>
          <pc:sldMk cId="3804358376" sldId="272"/>
        </pc:sldMkLst>
      </pc:sldChg>
      <pc:sldChg chg="del">
        <pc:chgData name="Gloria Alzate" userId="cdab09645ca1ce8f" providerId="LiveId" clId="{76EFD46E-3552-4451-A7EF-423D7B085F8C}" dt="2021-10-01T13:17:16.820" v="2" actId="47"/>
        <pc:sldMkLst>
          <pc:docMk/>
          <pc:sldMk cId="1676121945" sldId="273"/>
        </pc:sldMkLst>
      </pc:sldChg>
      <pc:sldChg chg="addSp delSp modSp new del mod">
        <pc:chgData name="Gloria Alzate" userId="cdab09645ca1ce8f" providerId="LiveId" clId="{76EFD46E-3552-4451-A7EF-423D7B085F8C}" dt="2021-10-01T13:19:24.715" v="19" actId="47"/>
        <pc:sldMkLst>
          <pc:docMk/>
          <pc:sldMk cId="3629968381" sldId="275"/>
        </pc:sldMkLst>
        <pc:spChg chg="del">
          <ac:chgData name="Gloria Alzate" userId="cdab09645ca1ce8f" providerId="LiveId" clId="{76EFD46E-3552-4451-A7EF-423D7B085F8C}" dt="2021-10-01T13:18:49.429" v="4" actId="22"/>
          <ac:spMkLst>
            <pc:docMk/>
            <pc:sldMk cId="3629968381" sldId="275"/>
            <ac:spMk id="3" creationId="{3D55CFBE-D706-4A36-BDFD-628B91A62496}"/>
          </ac:spMkLst>
        </pc:spChg>
        <pc:picChg chg="add mod ord">
          <ac:chgData name="Gloria Alzate" userId="cdab09645ca1ce8f" providerId="LiveId" clId="{76EFD46E-3552-4451-A7EF-423D7B085F8C}" dt="2021-10-01T13:19:00.124" v="9" actId="1076"/>
          <ac:picMkLst>
            <pc:docMk/>
            <pc:sldMk cId="3629968381" sldId="275"/>
            <ac:picMk id="5" creationId="{06F757BA-E62C-492E-B510-13AE6CADCEEC}"/>
          </ac:picMkLst>
        </pc:picChg>
      </pc:sldChg>
    </pc:docChg>
  </pc:docChgLst>
  <pc:docChgLst>
    <pc:chgData name="Gloria Alzate" userId="cdab09645ca1ce8f" providerId="LiveId" clId="{60784D46-056C-4F0D-A07F-5F9FB01FFEF2}"/>
    <pc:docChg chg="undo custSel addSld delSld modSld sldOrd">
      <pc:chgData name="Gloria Alzate" userId="cdab09645ca1ce8f" providerId="LiveId" clId="{60784D46-056C-4F0D-A07F-5F9FB01FFEF2}" dt="2021-11-04T00:37:52.310" v="2037" actId="14100"/>
      <pc:docMkLst>
        <pc:docMk/>
      </pc:docMkLst>
      <pc:sldChg chg="addSp delSp modSp mod">
        <pc:chgData name="Gloria Alzate" userId="cdab09645ca1ce8f" providerId="LiveId" clId="{60784D46-056C-4F0D-A07F-5F9FB01FFEF2}" dt="2021-11-03T23:19:48.125" v="172" actId="1076"/>
        <pc:sldMkLst>
          <pc:docMk/>
          <pc:sldMk cId="1917533123" sldId="256"/>
        </pc:sldMkLst>
        <pc:spChg chg="mod">
          <ac:chgData name="Gloria Alzate" userId="cdab09645ca1ce8f" providerId="LiveId" clId="{60784D46-056C-4F0D-A07F-5F9FB01FFEF2}" dt="2021-11-03T23:19:45.465" v="171" actId="1076"/>
          <ac:spMkLst>
            <pc:docMk/>
            <pc:sldMk cId="1917533123" sldId="256"/>
            <ac:spMk id="2" creationId="{00000000-0000-0000-0000-000000000000}"/>
          </ac:spMkLst>
        </pc:spChg>
        <pc:spChg chg="del mod">
          <ac:chgData name="Gloria Alzate" userId="cdab09645ca1ce8f" providerId="LiveId" clId="{60784D46-056C-4F0D-A07F-5F9FB01FFEF2}" dt="2021-11-03T23:15:39.456" v="148" actId="478"/>
          <ac:spMkLst>
            <pc:docMk/>
            <pc:sldMk cId="1917533123" sldId="256"/>
            <ac:spMk id="3" creationId="{00000000-0000-0000-0000-000000000000}"/>
          </ac:spMkLst>
        </pc:spChg>
        <pc:spChg chg="add del mod">
          <ac:chgData name="Gloria Alzate" userId="cdab09645ca1ce8f" providerId="LiveId" clId="{60784D46-056C-4F0D-A07F-5F9FB01FFEF2}" dt="2021-11-03T23:19:28.331" v="168" actId="478"/>
          <ac:spMkLst>
            <pc:docMk/>
            <pc:sldMk cId="1917533123" sldId="256"/>
            <ac:spMk id="7" creationId="{87EC9D95-0510-4507-AAC3-3E2264BE8018}"/>
          </ac:spMkLst>
        </pc:spChg>
        <pc:picChg chg="add del mod">
          <ac:chgData name="Gloria Alzate" userId="cdab09645ca1ce8f" providerId="LiveId" clId="{60784D46-056C-4F0D-A07F-5F9FB01FFEF2}" dt="2021-11-03T23:18:08.896" v="161" actId="478"/>
          <ac:picMkLst>
            <pc:docMk/>
            <pc:sldMk cId="1917533123" sldId="256"/>
            <ac:picMk id="4" creationId="{CF4A63E9-A5B5-4B63-B007-3AA4BA28BB2A}"/>
          </ac:picMkLst>
        </pc:picChg>
        <pc:picChg chg="add mod">
          <ac:chgData name="Gloria Alzate" userId="cdab09645ca1ce8f" providerId="LiveId" clId="{60784D46-056C-4F0D-A07F-5F9FB01FFEF2}" dt="2021-11-03T23:19:48.125" v="172" actId="1076"/>
          <ac:picMkLst>
            <pc:docMk/>
            <pc:sldMk cId="1917533123" sldId="256"/>
            <ac:picMk id="9" creationId="{50ECF5B9-39D4-4A17-AEE7-C3D42F7B12DA}"/>
          </ac:picMkLst>
        </pc:picChg>
      </pc:sldChg>
      <pc:sldChg chg="addSp delSp modSp del mod">
        <pc:chgData name="Gloria Alzate" userId="cdab09645ca1ce8f" providerId="LiveId" clId="{60784D46-056C-4F0D-A07F-5F9FB01FFEF2}" dt="2021-11-04T00:34:47.832" v="2018" actId="1076"/>
        <pc:sldMkLst>
          <pc:docMk/>
          <pc:sldMk cId="0" sldId="257"/>
        </pc:sldMkLst>
        <pc:spChg chg="mod">
          <ac:chgData name="Gloria Alzate" userId="cdab09645ca1ce8f" providerId="LiveId" clId="{60784D46-056C-4F0D-A07F-5F9FB01FFEF2}" dt="2021-11-03T23:25:35.328" v="244" actId="2057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Gloria Alzate" userId="cdab09645ca1ce8f" providerId="LiveId" clId="{60784D46-056C-4F0D-A07F-5F9FB01FFEF2}" dt="2021-11-03T23:25:26.039" v="241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Gloria Alzate" userId="cdab09645ca1ce8f" providerId="LiveId" clId="{60784D46-056C-4F0D-A07F-5F9FB01FFEF2}" dt="2021-11-03T23:32:20.281" v="687"/>
          <ac:spMkLst>
            <pc:docMk/>
            <pc:sldMk cId="0" sldId="257"/>
            <ac:spMk id="7" creationId="{6F811F46-5282-4F45-83A6-319188D3EA3F}"/>
          </ac:spMkLst>
        </pc:spChg>
        <pc:spChg chg="add del mod">
          <ac:chgData name="Gloria Alzate" userId="cdab09645ca1ce8f" providerId="LiveId" clId="{60784D46-056C-4F0D-A07F-5F9FB01FFEF2}" dt="2021-11-04T00:29:48.253" v="1992" actId="478"/>
          <ac:spMkLst>
            <pc:docMk/>
            <pc:sldMk cId="0" sldId="257"/>
            <ac:spMk id="10" creationId="{4E4338F8-ABDE-4970-AE3A-B5F275A6C711}"/>
          </ac:spMkLst>
        </pc:spChg>
        <pc:spChg chg="add del mod">
          <ac:chgData name="Gloria Alzate" userId="cdab09645ca1ce8f" providerId="LiveId" clId="{60784D46-056C-4F0D-A07F-5F9FB01FFEF2}" dt="2021-11-04T00:32:48.506" v="2001" actId="931"/>
          <ac:spMkLst>
            <pc:docMk/>
            <pc:sldMk cId="0" sldId="257"/>
            <ac:spMk id="12" creationId="{1DC09F86-F519-42B2-BCB0-C06EDEFB40FF}"/>
          </ac:spMkLst>
        </pc:spChg>
        <pc:spChg chg="add mod">
          <ac:chgData name="Gloria Alzate" userId="cdab09645ca1ce8f" providerId="LiveId" clId="{60784D46-056C-4F0D-A07F-5F9FB01FFEF2}" dt="2021-11-04T00:34:28.049" v="2010" actId="20577"/>
          <ac:spMkLst>
            <pc:docMk/>
            <pc:sldMk cId="0" sldId="257"/>
            <ac:spMk id="16" creationId="{A0A3077D-7D40-4B0D-8EFA-3A9132998865}"/>
          </ac:spMkLst>
        </pc:spChg>
        <pc:picChg chg="add del mod">
          <ac:chgData name="Gloria Alzate" userId="cdab09645ca1ce8f" providerId="LiveId" clId="{60784D46-056C-4F0D-A07F-5F9FB01FFEF2}" dt="2021-11-03T23:31:43.497" v="686" actId="478"/>
          <ac:picMkLst>
            <pc:docMk/>
            <pc:sldMk cId="0" sldId="257"/>
            <ac:picMk id="5" creationId="{C9D9A1F0-C95E-4954-956D-C98281BCB03B}"/>
          </ac:picMkLst>
        </pc:picChg>
        <pc:picChg chg="add del mod">
          <ac:chgData name="Gloria Alzate" userId="cdab09645ca1ce8f" providerId="LiveId" clId="{60784D46-056C-4F0D-A07F-5F9FB01FFEF2}" dt="2021-11-03T23:32:38.002" v="695" actId="21"/>
          <ac:picMkLst>
            <pc:docMk/>
            <pc:sldMk cId="0" sldId="257"/>
            <ac:picMk id="8" creationId="{89F345A1-F5F0-46E9-AC82-9BE66402DBB4}"/>
          </ac:picMkLst>
        </pc:picChg>
        <pc:picChg chg="add mod ord">
          <ac:chgData name="Gloria Alzate" userId="cdab09645ca1ce8f" providerId="LiveId" clId="{60784D46-056C-4F0D-A07F-5F9FB01FFEF2}" dt="2021-11-04T00:34:47.832" v="2018" actId="1076"/>
          <ac:picMkLst>
            <pc:docMk/>
            <pc:sldMk cId="0" sldId="257"/>
            <ac:picMk id="14" creationId="{67FF48BA-DD40-429F-93EF-559660547A22}"/>
          </ac:picMkLst>
        </pc:picChg>
      </pc:sldChg>
      <pc:sldChg chg="addSp delSp modSp del mod">
        <pc:chgData name="Gloria Alzate" userId="cdab09645ca1ce8f" providerId="LiveId" clId="{60784D46-056C-4F0D-A07F-5F9FB01FFEF2}" dt="2021-11-04T00:35:12.631" v="2020" actId="478"/>
        <pc:sldMkLst>
          <pc:docMk/>
          <pc:sldMk cId="0" sldId="258"/>
        </pc:sldMkLst>
        <pc:spChg chg="del">
          <ac:chgData name="Gloria Alzate" userId="cdab09645ca1ce8f" providerId="LiveId" clId="{60784D46-056C-4F0D-A07F-5F9FB01FFEF2}" dt="2021-11-04T00:35:09.649" v="2019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6:08.927" v="1976" actId="255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Gloria Alzate" userId="cdab09645ca1ce8f" providerId="LiveId" clId="{60784D46-056C-4F0D-A07F-5F9FB01FFEF2}" dt="2021-11-03T23:34:45.174" v="707" actId="478"/>
          <ac:spMkLst>
            <pc:docMk/>
            <pc:sldMk cId="0" sldId="258"/>
            <ac:spMk id="7" creationId="{A2331D1C-7EA0-452C-842E-6F963775B9E2}"/>
          </ac:spMkLst>
        </pc:spChg>
        <pc:spChg chg="add mod">
          <ac:chgData name="Gloria Alzate" userId="cdab09645ca1ce8f" providerId="LiveId" clId="{60784D46-056C-4F0D-A07F-5F9FB01FFEF2}" dt="2021-11-03T23:30:10.129" v="504" actId="5793"/>
          <ac:spMkLst>
            <pc:docMk/>
            <pc:sldMk cId="0" sldId="258"/>
            <ac:spMk id="8" creationId="{C6B72CB9-C33C-4211-88D0-AF7102C7336B}"/>
          </ac:spMkLst>
        </pc:spChg>
        <pc:spChg chg="add mod">
          <ac:chgData name="Gloria Alzate" userId="cdab09645ca1ce8f" providerId="LiveId" clId="{60784D46-056C-4F0D-A07F-5F9FB01FFEF2}" dt="2021-11-03T23:35:36.152" v="725" actId="255"/>
          <ac:spMkLst>
            <pc:docMk/>
            <pc:sldMk cId="0" sldId="258"/>
            <ac:spMk id="11" creationId="{16915863-FB79-4019-830F-A340F3212C9C}"/>
          </ac:spMkLst>
        </pc:spChg>
        <pc:spChg chg="add del mod">
          <ac:chgData name="Gloria Alzate" userId="cdab09645ca1ce8f" providerId="LiveId" clId="{60784D46-056C-4F0D-A07F-5F9FB01FFEF2}" dt="2021-11-04T00:35:12.631" v="2020" actId="478"/>
          <ac:spMkLst>
            <pc:docMk/>
            <pc:sldMk cId="0" sldId="258"/>
            <ac:spMk id="13" creationId="{260DDAB4-68A7-4CE3-B1FB-2AF5DAD1ECA6}"/>
          </ac:spMkLst>
        </pc:spChg>
        <pc:picChg chg="add del mod">
          <ac:chgData name="Gloria Alzate" userId="cdab09645ca1ce8f" providerId="LiveId" clId="{60784D46-056C-4F0D-A07F-5F9FB01FFEF2}" dt="2021-11-03T23:34:38.966" v="705" actId="478"/>
          <ac:picMkLst>
            <pc:docMk/>
            <pc:sldMk cId="0" sldId="258"/>
            <ac:picMk id="5" creationId="{95113A4A-903A-4E50-A8B3-1A2FBDDF7B16}"/>
          </ac:picMkLst>
        </pc:picChg>
        <pc:picChg chg="add mod">
          <ac:chgData name="Gloria Alzate" userId="cdab09645ca1ce8f" providerId="LiveId" clId="{60784D46-056C-4F0D-A07F-5F9FB01FFEF2}" dt="2021-11-03T23:35:06.671" v="719" actId="14100"/>
          <ac:picMkLst>
            <pc:docMk/>
            <pc:sldMk cId="0" sldId="258"/>
            <ac:picMk id="9" creationId="{7AB5FD90-9A69-4507-A22A-4A9D00B72028}"/>
          </ac:picMkLst>
        </pc:picChg>
      </pc:sldChg>
      <pc:sldChg chg="addSp delSp modSp mod setBg">
        <pc:chgData name="Gloria Alzate" userId="cdab09645ca1ce8f" providerId="LiveId" clId="{60784D46-056C-4F0D-A07F-5F9FB01FFEF2}" dt="2021-11-04T00:35:21.645" v="2022" actId="478"/>
        <pc:sldMkLst>
          <pc:docMk/>
          <pc:sldMk cId="0" sldId="259"/>
        </pc:sldMkLst>
        <pc:spChg chg="del mod">
          <ac:chgData name="Gloria Alzate" userId="cdab09645ca1ce8f" providerId="LiveId" clId="{60784D46-056C-4F0D-A07F-5F9FB01FFEF2}" dt="2021-11-04T00:35:18.640" v="202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6:17.494" v="1977" actId="10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Gloria Alzate" userId="cdab09645ca1ce8f" providerId="LiveId" clId="{60784D46-056C-4F0D-A07F-5F9FB01FFEF2}" dt="2021-11-03T23:31:26.296" v="685" actId="1076"/>
          <ac:spMkLst>
            <pc:docMk/>
            <pc:sldMk cId="0" sldId="259"/>
            <ac:spMk id="5" creationId="{E18C048B-769C-4203-9CBC-0419042140C5}"/>
          </ac:spMkLst>
        </pc:spChg>
        <pc:spChg chg="add mod">
          <ac:chgData name="Gloria Alzate" userId="cdab09645ca1ce8f" providerId="LiveId" clId="{60784D46-056C-4F0D-A07F-5F9FB01FFEF2}" dt="2021-11-03T23:33:39.229" v="704" actId="1076"/>
          <ac:spMkLst>
            <pc:docMk/>
            <pc:sldMk cId="0" sldId="259"/>
            <ac:spMk id="8" creationId="{8C646ACD-33A1-4799-8FA3-980207E9E1B4}"/>
          </ac:spMkLst>
        </pc:spChg>
        <pc:spChg chg="add del mod">
          <ac:chgData name="Gloria Alzate" userId="cdab09645ca1ce8f" providerId="LiveId" clId="{60784D46-056C-4F0D-A07F-5F9FB01FFEF2}" dt="2021-11-04T00:35:21.645" v="2022" actId="478"/>
          <ac:spMkLst>
            <pc:docMk/>
            <pc:sldMk cId="0" sldId="259"/>
            <ac:spMk id="10" creationId="{20402C16-1FDD-4457-9EA1-3A9F0A23FF0F}"/>
          </ac:spMkLst>
        </pc:spChg>
        <pc:picChg chg="add mod">
          <ac:chgData name="Gloria Alzate" userId="cdab09645ca1ce8f" providerId="LiveId" clId="{60784D46-056C-4F0D-A07F-5F9FB01FFEF2}" dt="2021-11-03T23:32:50.646" v="699" actId="1076"/>
          <ac:picMkLst>
            <pc:docMk/>
            <pc:sldMk cId="0" sldId="259"/>
            <ac:picMk id="6" creationId="{E2DA1DFC-A5E6-4617-A801-90698295D0BB}"/>
          </ac:picMkLst>
        </pc:picChg>
      </pc:sldChg>
      <pc:sldChg chg="addSp delSp modSp del mod">
        <pc:chgData name="Gloria Alzate" userId="cdab09645ca1ce8f" providerId="LiveId" clId="{60784D46-056C-4F0D-A07F-5F9FB01FFEF2}" dt="2021-11-04T00:35:27.101" v="2023" actId="478"/>
        <pc:sldMkLst>
          <pc:docMk/>
          <pc:sldMk cId="0" sldId="260"/>
        </pc:sldMkLst>
        <pc:spChg chg="del">
          <ac:chgData name="Gloria Alzate" userId="cdab09645ca1ce8f" providerId="LiveId" clId="{60784D46-056C-4F0D-A07F-5F9FB01FFEF2}" dt="2021-11-04T00:35:27.101" v="2023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6:33.822" v="1979" actId="255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Gloria Alzate" userId="cdab09645ca1ce8f" providerId="LiveId" clId="{60784D46-056C-4F0D-A07F-5F9FB01FFEF2}" dt="2021-11-03T23:42:46.794" v="873" actId="1076"/>
          <ac:spMkLst>
            <pc:docMk/>
            <pc:sldMk cId="0" sldId="260"/>
            <ac:spMk id="7" creationId="{D69AF27D-F1A8-450D-A590-E66ED2B5C38D}"/>
          </ac:spMkLst>
        </pc:spChg>
        <pc:spChg chg="add mod">
          <ac:chgData name="Gloria Alzate" userId="cdab09645ca1ce8f" providerId="LiveId" clId="{60784D46-056C-4F0D-A07F-5F9FB01FFEF2}" dt="2021-11-03T23:43:20.866" v="879" actId="1076"/>
          <ac:spMkLst>
            <pc:docMk/>
            <pc:sldMk cId="0" sldId="260"/>
            <ac:spMk id="9" creationId="{FAA648DA-EA41-4386-8DF7-18534111739B}"/>
          </ac:spMkLst>
        </pc:spChg>
        <pc:spChg chg="add mod">
          <ac:chgData name="Gloria Alzate" userId="cdab09645ca1ce8f" providerId="LiveId" clId="{60784D46-056C-4F0D-A07F-5F9FB01FFEF2}" dt="2021-11-04T00:35:27.101" v="2023" actId="478"/>
          <ac:spMkLst>
            <pc:docMk/>
            <pc:sldMk cId="0" sldId="260"/>
            <ac:spMk id="11" creationId="{1BCED3D9-A1A5-4EE6-9ECD-E28A6B14F714}"/>
          </ac:spMkLst>
        </pc:spChg>
        <pc:picChg chg="add mod">
          <ac:chgData name="Gloria Alzate" userId="cdab09645ca1ce8f" providerId="LiveId" clId="{60784D46-056C-4F0D-A07F-5F9FB01FFEF2}" dt="2021-11-03T23:42:18.009" v="871" actId="1076"/>
          <ac:picMkLst>
            <pc:docMk/>
            <pc:sldMk cId="0" sldId="260"/>
            <ac:picMk id="6" creationId="{446E4AE9-AA30-4B8F-87BD-90383C4EA65B}"/>
          </ac:picMkLst>
        </pc:picChg>
      </pc:sldChg>
      <pc:sldChg chg="addSp delSp modSp del mod">
        <pc:chgData name="Gloria Alzate" userId="cdab09645ca1ce8f" providerId="LiveId" clId="{60784D46-056C-4F0D-A07F-5F9FB01FFEF2}" dt="2021-11-04T00:35:41.749" v="2025" actId="478"/>
        <pc:sldMkLst>
          <pc:docMk/>
          <pc:sldMk cId="0" sldId="261"/>
        </pc:sldMkLst>
        <pc:spChg chg="del">
          <ac:chgData name="Gloria Alzate" userId="cdab09645ca1ce8f" providerId="LiveId" clId="{60784D46-056C-4F0D-A07F-5F9FB01FFEF2}" dt="2021-11-04T00:35:37.231" v="202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6:49.406" v="1980" actId="255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Gloria Alzate" userId="cdab09645ca1ce8f" providerId="LiveId" clId="{60784D46-056C-4F0D-A07F-5F9FB01FFEF2}" dt="2021-11-03T23:58:36.308" v="1287" actId="1076"/>
          <ac:spMkLst>
            <pc:docMk/>
            <pc:sldMk cId="0" sldId="261"/>
            <ac:spMk id="8" creationId="{C38CA043-2A51-4CE2-BA58-8766004D5210}"/>
          </ac:spMkLst>
        </pc:spChg>
        <pc:spChg chg="add mod">
          <ac:chgData name="Gloria Alzate" userId="cdab09645ca1ce8f" providerId="LiveId" clId="{60784D46-056C-4F0D-A07F-5F9FB01FFEF2}" dt="2021-11-04T00:26:57.551" v="1982" actId="1076"/>
          <ac:spMkLst>
            <pc:docMk/>
            <pc:sldMk cId="0" sldId="261"/>
            <ac:spMk id="10" creationId="{7020EB08-7D92-4248-A559-4463981A6F81}"/>
          </ac:spMkLst>
        </pc:spChg>
        <pc:spChg chg="add del mod">
          <ac:chgData name="Gloria Alzate" userId="cdab09645ca1ce8f" providerId="LiveId" clId="{60784D46-056C-4F0D-A07F-5F9FB01FFEF2}" dt="2021-11-04T00:35:41.749" v="2025" actId="478"/>
          <ac:spMkLst>
            <pc:docMk/>
            <pc:sldMk cId="0" sldId="261"/>
            <ac:spMk id="12" creationId="{FC9A43AC-73A5-4D73-ADA7-C8800876554E}"/>
          </ac:spMkLst>
        </pc:spChg>
        <pc:picChg chg="add del mod">
          <ac:chgData name="Gloria Alzate" userId="cdab09645ca1ce8f" providerId="LiveId" clId="{60784D46-056C-4F0D-A07F-5F9FB01FFEF2}" dt="2021-11-03T23:52:27.212" v="1161" actId="478"/>
          <ac:picMkLst>
            <pc:docMk/>
            <pc:sldMk cId="0" sldId="261"/>
            <ac:picMk id="5" creationId="{F145FABE-6A7B-41E0-BF6C-8D64353DC9F3}"/>
          </ac:picMkLst>
        </pc:picChg>
        <pc:picChg chg="add del mod">
          <ac:chgData name="Gloria Alzate" userId="cdab09645ca1ce8f" providerId="LiveId" clId="{60784D46-056C-4F0D-A07F-5F9FB01FFEF2}" dt="2021-11-03T23:52:44.906" v="1165" actId="478"/>
          <ac:picMkLst>
            <pc:docMk/>
            <pc:sldMk cId="0" sldId="261"/>
            <ac:picMk id="6" creationId="{20E1D971-4CEA-48CF-8AFE-17C1010869F0}"/>
          </ac:picMkLst>
        </pc:picChg>
        <pc:picChg chg="add mod">
          <ac:chgData name="Gloria Alzate" userId="cdab09645ca1ce8f" providerId="LiveId" clId="{60784D46-056C-4F0D-A07F-5F9FB01FFEF2}" dt="2021-11-03T23:59:14.626" v="1294" actId="1076"/>
          <ac:picMkLst>
            <pc:docMk/>
            <pc:sldMk cId="0" sldId="261"/>
            <ac:picMk id="7" creationId="{E386A77E-8220-409F-A604-639369B12ADC}"/>
          </ac:picMkLst>
        </pc:picChg>
      </pc:sldChg>
      <pc:sldChg chg="addSp delSp modSp del mod">
        <pc:chgData name="Gloria Alzate" userId="cdab09645ca1ce8f" providerId="LiveId" clId="{60784D46-056C-4F0D-A07F-5F9FB01FFEF2}" dt="2021-11-04T00:35:51.395" v="2027" actId="478"/>
        <pc:sldMkLst>
          <pc:docMk/>
          <pc:sldMk cId="0" sldId="262"/>
        </pc:sldMkLst>
        <pc:spChg chg="del">
          <ac:chgData name="Gloria Alzate" userId="cdab09645ca1ce8f" providerId="LiveId" clId="{60784D46-056C-4F0D-A07F-5F9FB01FFEF2}" dt="2021-11-04T00:35:47.246" v="2026" actId="478"/>
          <ac:spMkLst>
            <pc:docMk/>
            <pc:sldMk cId="0" sldId="262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7:07.380" v="1983" actId="255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Gloria Alzate" userId="cdab09645ca1ce8f" providerId="LiveId" clId="{60784D46-056C-4F0D-A07F-5F9FB01FFEF2}" dt="2021-11-04T00:21:13.700" v="1839" actId="1076"/>
          <ac:spMkLst>
            <pc:docMk/>
            <pc:sldMk cId="0" sldId="262"/>
            <ac:spMk id="9" creationId="{C999FF79-6792-4429-B689-512BB35746DB}"/>
          </ac:spMkLst>
        </pc:spChg>
        <pc:spChg chg="add mod">
          <ac:chgData name="Gloria Alzate" userId="cdab09645ca1ce8f" providerId="LiveId" clId="{60784D46-056C-4F0D-A07F-5F9FB01FFEF2}" dt="2021-11-04T00:21:16.316" v="1840" actId="1076"/>
          <ac:spMkLst>
            <pc:docMk/>
            <pc:sldMk cId="0" sldId="262"/>
            <ac:spMk id="10" creationId="{E83883FB-09A2-4972-8110-A642379302B1}"/>
          </ac:spMkLst>
        </pc:spChg>
        <pc:spChg chg="add del mod">
          <ac:chgData name="Gloria Alzate" userId="cdab09645ca1ce8f" providerId="LiveId" clId="{60784D46-056C-4F0D-A07F-5F9FB01FFEF2}" dt="2021-11-04T00:35:51.395" v="2027" actId="478"/>
          <ac:spMkLst>
            <pc:docMk/>
            <pc:sldMk cId="0" sldId="262"/>
            <ac:spMk id="12" creationId="{5D66A325-26CC-446C-9CA3-7F696AED9E61}"/>
          </ac:spMkLst>
        </pc:spChg>
        <pc:picChg chg="mod">
          <ac:chgData name="Gloria Alzate" userId="cdab09645ca1ce8f" providerId="LiveId" clId="{60784D46-056C-4F0D-A07F-5F9FB01FFEF2}" dt="2021-11-04T00:13:55.590" v="1613" actId="1076"/>
          <ac:picMkLst>
            <pc:docMk/>
            <pc:sldMk cId="0" sldId="262"/>
            <ac:picMk id="4" creationId="{00000000-0000-0000-0000-000000000000}"/>
          </ac:picMkLst>
        </pc:picChg>
        <pc:picChg chg="add del mod">
          <ac:chgData name="Gloria Alzate" userId="cdab09645ca1ce8f" providerId="LiveId" clId="{60784D46-056C-4F0D-A07F-5F9FB01FFEF2}" dt="2021-11-04T00:13:13.494" v="1603" actId="478"/>
          <ac:picMkLst>
            <pc:docMk/>
            <pc:sldMk cId="0" sldId="262"/>
            <ac:picMk id="6" creationId="{E0B2E6B0-80F7-4BDF-B066-90AC5598AAAD}"/>
          </ac:picMkLst>
        </pc:picChg>
        <pc:picChg chg="add mod">
          <ac:chgData name="Gloria Alzate" userId="cdab09645ca1ce8f" providerId="LiveId" clId="{60784D46-056C-4F0D-A07F-5F9FB01FFEF2}" dt="2021-11-04T00:14:23.919" v="1619" actId="1076"/>
          <ac:picMkLst>
            <pc:docMk/>
            <pc:sldMk cId="0" sldId="262"/>
            <ac:picMk id="7" creationId="{628C49DE-20C1-445E-9F34-F1CF80C2902C}"/>
          </ac:picMkLst>
        </pc:picChg>
      </pc:sldChg>
      <pc:sldChg chg="addSp delSp modSp del mod">
        <pc:chgData name="Gloria Alzate" userId="cdab09645ca1ce8f" providerId="LiveId" clId="{60784D46-056C-4F0D-A07F-5F9FB01FFEF2}" dt="2021-11-04T00:35:59.589" v="2029" actId="478"/>
        <pc:sldMkLst>
          <pc:docMk/>
          <pc:sldMk cId="0" sldId="263"/>
        </pc:sldMkLst>
        <pc:spChg chg="del">
          <ac:chgData name="Gloria Alzate" userId="cdab09645ca1ce8f" providerId="LiveId" clId="{60784D46-056C-4F0D-A07F-5F9FB01FFEF2}" dt="2021-11-04T00:35:56.972" v="2028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7:22.849" v="1984" actId="255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Gloria Alzate" userId="cdab09645ca1ce8f" providerId="LiveId" clId="{60784D46-056C-4F0D-A07F-5F9FB01FFEF2}" dt="2021-11-04T00:21:33.558" v="1843" actId="1076"/>
          <ac:spMkLst>
            <pc:docMk/>
            <pc:sldMk cId="0" sldId="263"/>
            <ac:spMk id="9" creationId="{FDE2148B-DA24-4703-B174-8E81A4FA1114}"/>
          </ac:spMkLst>
        </pc:spChg>
        <pc:spChg chg="add mod">
          <ac:chgData name="Gloria Alzate" userId="cdab09645ca1ce8f" providerId="LiveId" clId="{60784D46-056C-4F0D-A07F-5F9FB01FFEF2}" dt="2021-11-04T00:21:22.173" v="1841" actId="1076"/>
          <ac:spMkLst>
            <pc:docMk/>
            <pc:sldMk cId="0" sldId="263"/>
            <ac:spMk id="10" creationId="{6BFD5613-EED6-498D-AB8C-4A9FDE295505}"/>
          </ac:spMkLst>
        </pc:spChg>
        <pc:spChg chg="add del mod">
          <ac:chgData name="Gloria Alzate" userId="cdab09645ca1ce8f" providerId="LiveId" clId="{60784D46-056C-4F0D-A07F-5F9FB01FFEF2}" dt="2021-11-04T00:35:59.589" v="2029" actId="478"/>
          <ac:spMkLst>
            <pc:docMk/>
            <pc:sldMk cId="0" sldId="263"/>
            <ac:spMk id="12" creationId="{D5B97875-4A04-43A9-A4BC-DE7DBF2AEE31}"/>
          </ac:spMkLst>
        </pc:spChg>
        <pc:picChg chg="add del mod">
          <ac:chgData name="Gloria Alzate" userId="cdab09645ca1ce8f" providerId="LiveId" clId="{60784D46-056C-4F0D-A07F-5F9FB01FFEF2}" dt="2021-11-04T00:19:57.440" v="1822" actId="478"/>
          <ac:picMkLst>
            <pc:docMk/>
            <pc:sldMk cId="0" sldId="263"/>
            <ac:picMk id="6" creationId="{5A00644E-AA21-4047-9D96-16EE213A9F97}"/>
          </ac:picMkLst>
        </pc:picChg>
        <pc:picChg chg="add mod">
          <ac:chgData name="Gloria Alzate" userId="cdab09645ca1ce8f" providerId="LiveId" clId="{60784D46-056C-4F0D-A07F-5F9FB01FFEF2}" dt="2021-11-04T00:20:09.742" v="1828" actId="1076"/>
          <ac:picMkLst>
            <pc:docMk/>
            <pc:sldMk cId="0" sldId="263"/>
            <ac:picMk id="7" creationId="{A44399B8-E339-4790-B258-AB29C9E94DED}"/>
          </ac:picMkLst>
        </pc:picChg>
      </pc:sldChg>
      <pc:sldChg chg="addSp delSp modSp del mod">
        <pc:chgData name="Gloria Alzate" userId="cdab09645ca1ce8f" providerId="LiveId" clId="{60784D46-056C-4F0D-A07F-5F9FB01FFEF2}" dt="2021-11-04T00:37:52.310" v="2037" actId="14100"/>
        <pc:sldMkLst>
          <pc:docMk/>
          <pc:sldMk cId="0" sldId="264"/>
        </pc:sldMkLst>
        <pc:spChg chg="del">
          <ac:chgData name="Gloria Alzate" userId="cdab09645ca1ce8f" providerId="LiveId" clId="{60784D46-056C-4F0D-A07F-5F9FB01FFEF2}" dt="2021-11-04T00:36:04.108" v="2030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Gloria Alzate" userId="cdab09645ca1ce8f" providerId="LiveId" clId="{60784D46-056C-4F0D-A07F-5F9FB01FFEF2}" dt="2021-11-04T00:27:37.863" v="1985" actId="255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Gloria Alzate" userId="cdab09645ca1ce8f" providerId="LiveId" clId="{60784D46-056C-4F0D-A07F-5F9FB01FFEF2}" dt="2021-11-04T00:24:38.200" v="1972" actId="1076"/>
          <ac:spMkLst>
            <pc:docMk/>
            <pc:sldMk cId="0" sldId="264"/>
            <ac:spMk id="7" creationId="{D968294A-7108-4B7E-B2C6-38B2FB779B8B}"/>
          </ac:spMkLst>
        </pc:spChg>
        <pc:spChg chg="add mod">
          <ac:chgData name="Gloria Alzate" userId="cdab09645ca1ce8f" providerId="LiveId" clId="{60784D46-056C-4F0D-A07F-5F9FB01FFEF2}" dt="2021-11-04T00:24:55.251" v="1975" actId="1076"/>
          <ac:spMkLst>
            <pc:docMk/>
            <pc:sldMk cId="0" sldId="264"/>
            <ac:spMk id="8" creationId="{F21865D7-C69E-4669-B010-C72A66BD06D3}"/>
          </ac:spMkLst>
        </pc:spChg>
        <pc:spChg chg="add del mod">
          <ac:chgData name="Gloria Alzate" userId="cdab09645ca1ce8f" providerId="LiveId" clId="{60784D46-056C-4F0D-A07F-5F9FB01FFEF2}" dt="2021-11-04T00:36:07.649" v="2031" actId="478"/>
          <ac:spMkLst>
            <pc:docMk/>
            <pc:sldMk cId="0" sldId="264"/>
            <ac:spMk id="12" creationId="{38918EE4-3517-40AE-A7A7-D020130DF361}"/>
          </ac:spMkLst>
        </pc:spChg>
        <pc:picChg chg="add mod">
          <ac:chgData name="Gloria Alzate" userId="cdab09645ca1ce8f" providerId="LiveId" clId="{60784D46-056C-4F0D-A07F-5F9FB01FFEF2}" dt="2021-11-04T00:37:52.310" v="2037" actId="14100"/>
          <ac:picMkLst>
            <pc:docMk/>
            <pc:sldMk cId="0" sldId="264"/>
            <ac:picMk id="5" creationId="{52E5084B-E4E1-4A9F-8F41-279C17608E77}"/>
          </ac:picMkLst>
        </pc:picChg>
        <pc:picChg chg="add del mod">
          <ac:chgData name="Gloria Alzate" userId="cdab09645ca1ce8f" providerId="LiveId" clId="{60784D46-056C-4F0D-A07F-5F9FB01FFEF2}" dt="2021-11-04T00:32:32.572" v="2000" actId="478"/>
          <ac:picMkLst>
            <pc:docMk/>
            <pc:sldMk cId="0" sldId="264"/>
            <ac:picMk id="10" creationId="{CA1EFCE2-4158-4FE4-B450-062EB67479C6}"/>
          </ac:picMkLst>
        </pc:picChg>
      </pc:sldChg>
      <pc:sldChg chg="del">
        <pc:chgData name="Gloria Alzate" userId="cdab09645ca1ce8f" providerId="LiveId" clId="{60784D46-056C-4F0D-A07F-5F9FB01FFEF2}" dt="2021-11-04T00:28:12.001" v="1988" actId="47"/>
        <pc:sldMkLst>
          <pc:docMk/>
          <pc:sldMk cId="0" sldId="265"/>
        </pc:sldMkLst>
      </pc:sldChg>
      <pc:sldChg chg="del">
        <pc:chgData name="Gloria Alzate" userId="cdab09645ca1ce8f" providerId="LiveId" clId="{60784D46-056C-4F0D-A07F-5F9FB01FFEF2}" dt="2021-11-03T23:22:19.947" v="174" actId="47"/>
        <pc:sldMkLst>
          <pc:docMk/>
          <pc:sldMk cId="3368779537" sldId="266"/>
        </pc:sldMkLst>
      </pc:sldChg>
      <pc:sldChg chg="del">
        <pc:chgData name="Gloria Alzate" userId="cdab09645ca1ce8f" providerId="LiveId" clId="{60784D46-056C-4F0D-A07F-5F9FB01FFEF2}" dt="2021-11-03T23:22:19.947" v="174" actId="47"/>
        <pc:sldMkLst>
          <pc:docMk/>
          <pc:sldMk cId="1912457260" sldId="267"/>
        </pc:sldMkLst>
      </pc:sldChg>
      <pc:sldChg chg="del">
        <pc:chgData name="Gloria Alzate" userId="cdab09645ca1ce8f" providerId="LiveId" clId="{60784D46-056C-4F0D-A07F-5F9FB01FFEF2}" dt="2021-11-03T23:22:19.947" v="174" actId="47"/>
        <pc:sldMkLst>
          <pc:docMk/>
          <pc:sldMk cId="3687809826" sldId="268"/>
        </pc:sldMkLst>
      </pc:sldChg>
      <pc:sldChg chg="del">
        <pc:chgData name="Gloria Alzate" userId="cdab09645ca1ce8f" providerId="LiveId" clId="{60784D46-056C-4F0D-A07F-5F9FB01FFEF2}" dt="2021-11-03T23:22:19.947" v="174" actId="47"/>
        <pc:sldMkLst>
          <pc:docMk/>
          <pc:sldMk cId="3493734673" sldId="269"/>
        </pc:sldMkLst>
      </pc:sldChg>
      <pc:sldChg chg="modSp mod ord">
        <pc:chgData name="Gloria Alzate" userId="cdab09645ca1ce8f" providerId="LiveId" clId="{60784D46-056C-4F0D-A07F-5F9FB01FFEF2}" dt="2021-11-03T23:16:51.115" v="154"/>
        <pc:sldMkLst>
          <pc:docMk/>
          <pc:sldMk cId="4041756236" sldId="270"/>
        </pc:sldMkLst>
        <pc:spChg chg="mod">
          <ac:chgData name="Gloria Alzate" userId="cdab09645ca1ce8f" providerId="LiveId" clId="{60784D46-056C-4F0D-A07F-5F9FB01FFEF2}" dt="2021-11-03T23:08:04.509" v="40" actId="20577"/>
          <ac:spMkLst>
            <pc:docMk/>
            <pc:sldMk cId="4041756236" sldId="270"/>
            <ac:spMk id="7" creationId="{075ECF72-9B71-4094-815B-488397F9850D}"/>
          </ac:spMkLst>
        </pc:spChg>
      </pc:sldChg>
      <pc:sldChg chg="addSp delSp modSp mod">
        <pc:chgData name="Gloria Alzate" userId="cdab09645ca1ce8f" providerId="LiveId" clId="{60784D46-056C-4F0D-A07F-5F9FB01FFEF2}" dt="2021-11-03T23:45:00.023" v="1058" actId="1076"/>
        <pc:sldMkLst>
          <pc:docMk/>
          <pc:sldMk cId="0" sldId="271"/>
        </pc:sldMkLst>
        <pc:spChg chg="mod">
          <ac:chgData name="Gloria Alzate" userId="cdab09645ca1ce8f" providerId="LiveId" clId="{60784D46-056C-4F0D-A07F-5F9FB01FFEF2}" dt="2021-11-03T23:44:58.570" v="1057" actId="20577"/>
          <ac:spMkLst>
            <pc:docMk/>
            <pc:sldMk cId="0" sldId="271"/>
            <ac:spMk id="79" creationId="{00000000-0000-0000-0000-000000000000}"/>
          </ac:spMkLst>
        </pc:spChg>
        <pc:spChg chg="mod">
          <ac:chgData name="Gloria Alzate" userId="cdab09645ca1ce8f" providerId="LiveId" clId="{60784D46-056C-4F0D-A07F-5F9FB01FFEF2}" dt="2021-11-03T23:45:00.023" v="1058" actId="1076"/>
          <ac:spMkLst>
            <pc:docMk/>
            <pc:sldMk cId="0" sldId="271"/>
            <ac:spMk id="82" creationId="{00000000-0000-0000-0000-000000000000}"/>
          </ac:spMkLst>
        </pc:spChg>
        <pc:picChg chg="del">
          <ac:chgData name="Gloria Alzate" userId="cdab09645ca1ce8f" providerId="LiveId" clId="{60784D46-056C-4F0D-A07F-5F9FB01FFEF2}" dt="2021-11-03T23:10:11.430" v="41" actId="478"/>
          <ac:picMkLst>
            <pc:docMk/>
            <pc:sldMk cId="0" sldId="271"/>
            <ac:picMk id="2" creationId="{F3AC03D9-862C-407B-82F7-898BDB84F92E}"/>
          </ac:picMkLst>
        </pc:picChg>
        <pc:picChg chg="add del">
          <ac:chgData name="Gloria Alzate" userId="cdab09645ca1ce8f" providerId="LiveId" clId="{60784D46-056C-4F0D-A07F-5F9FB01FFEF2}" dt="2021-11-03T23:11:34.995" v="43" actId="478"/>
          <ac:picMkLst>
            <pc:docMk/>
            <pc:sldMk cId="0" sldId="271"/>
            <ac:picMk id="4" creationId="{D6C1CAE8-BD18-4FFA-BE78-0CD6C5084A35}"/>
          </ac:picMkLst>
        </pc:picChg>
        <pc:picChg chg="add mod">
          <ac:chgData name="Gloria Alzate" userId="cdab09645ca1ce8f" providerId="LiveId" clId="{60784D46-056C-4F0D-A07F-5F9FB01FFEF2}" dt="2021-11-03T23:13:54.612" v="54" actId="14100"/>
          <ac:picMkLst>
            <pc:docMk/>
            <pc:sldMk cId="0" sldId="271"/>
            <ac:picMk id="6" creationId="{49805C88-E2D4-4EA3-B6CE-EFCE4189FE09}"/>
          </ac:picMkLst>
        </pc:picChg>
      </pc:sldChg>
      <pc:sldChg chg="add del ord">
        <pc:chgData name="Gloria Alzate" userId="cdab09645ca1ce8f" providerId="LiveId" clId="{60784D46-056C-4F0D-A07F-5F9FB01FFEF2}" dt="2021-11-03T23:21:10.800" v="173" actId="47"/>
        <pc:sldMkLst>
          <pc:docMk/>
          <pc:sldMk cId="0" sldId="275"/>
        </pc:sldMkLst>
      </pc:sldChg>
      <pc:sldChg chg="add del ord">
        <pc:chgData name="Gloria Alzate" userId="cdab09645ca1ce8f" providerId="LiveId" clId="{60784D46-056C-4F0D-A07F-5F9FB01FFEF2}" dt="2021-11-03T23:17:07.544" v="158" actId="47"/>
        <pc:sldMkLst>
          <pc:docMk/>
          <pc:sldMk cId="3192874169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35565-2B08-4659-B692-AAC8CD577259}" type="datetimeFigureOut">
              <a:rPr lang="es-ES" smtClean="0"/>
              <a:t>08/11/2021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F0E3-C153-4DEA-9590-EE7F067699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06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Google Shape;1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acomosehace.com/crear-codigo-qr-enlace-directo-faceboo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es/foto/mano-usando-el-tel%C3%A9fono-inteligente-m%C3%B3vil-escanear-c%C3%B3digo-qr-en-el-fondo-azul-gm1251133771-36503078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giphy.com/media/UP2eXR901O4XfepKpF/source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es/foto/c%C3%B3digo-qr-escaneado-gm812960594-1314806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www.istockphoto.com/es/foto/cliente-escaneando-a-mano-el-c%C3%B3digo-qr-con-tel%C3%A9fono-para-el-pago-digital-gm1289220724-384962446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.pinterest.com/pin/17578119169147158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es/foto/una-chica-escanea-el-c%C3%B3digo-qr-para-comprar-el-billete-de-tren-gm1191517728-33817979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es/foto/iphone-android-gm458993227-196803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">
            <a:extLst>
              <a:ext uri="{FF2B5EF4-FFF2-40B4-BE49-F238E27FC236}">
                <a16:creationId xmlns:a16="http://schemas.microsoft.com/office/drawing/2014/main" id="{075ECF72-9B71-4094-815B-488397F9850D}"/>
              </a:ext>
            </a:extLst>
          </p:cNvPr>
          <p:cNvSpPr/>
          <p:nvPr/>
        </p:nvSpPr>
        <p:spPr>
          <a:xfrm>
            <a:off x="2019197" y="244386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Storyboard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DI_CF01_</a:t>
            </a:r>
            <a:r>
              <a:rPr lang="es-MX" b="0" i="0" u="none" strike="noStrike" cap="none" baseline="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3.1_C</a:t>
            </a:r>
            <a:r>
              <a:rPr lang="es-MX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òdigos QR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75623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Debe buscar en tu tienda de Apps por la palabra “QR”  y enseguida encontrará las opciones a descargar.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4399B8-E339-4790-B258-AB29C9E9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14" y="3429000"/>
            <a:ext cx="2343241" cy="21733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DE2148B-DA24-4703-B174-8E81A4FA1114}"/>
              </a:ext>
            </a:extLst>
          </p:cNvPr>
          <p:cNvSpPr txBox="1"/>
          <p:nvPr/>
        </p:nvSpPr>
        <p:spPr>
          <a:xfrm>
            <a:off x="6473952" y="4600646"/>
            <a:ext cx="53400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https://miracomosehace.com/crear-codigo-qr-enlace-directo-facebook/</a:t>
            </a:r>
            <a:endParaRPr lang="es-ES" sz="1400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FD5613-EED6-498D-AB8C-4A9FDE295505}"/>
              </a:ext>
            </a:extLst>
          </p:cNvPr>
          <p:cNvSpPr txBox="1"/>
          <p:nvPr/>
        </p:nvSpPr>
        <p:spPr>
          <a:xfrm>
            <a:off x="6394706" y="4071432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Tan pronto lo haya instalado, puede empezar a leer </a:t>
            </a:r>
            <a:r>
              <a:rPr lang="es-ES" sz="2400" dirty="0" err="1"/>
              <a:t>QRs</a:t>
            </a:r>
            <a:r>
              <a:rPr lang="es-ES" sz="2400" dirty="0"/>
              <a:t> con su aplicación en el celular.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E5084B-E4E1-4A9F-8F41-279C1760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8" y="3048000"/>
            <a:ext cx="2623930" cy="29552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8294A-7108-4B7E-B2C6-38B2FB779B8B}"/>
              </a:ext>
            </a:extLst>
          </p:cNvPr>
          <p:cNvSpPr txBox="1"/>
          <p:nvPr/>
        </p:nvSpPr>
        <p:spPr>
          <a:xfrm>
            <a:off x="6499683" y="4382220"/>
            <a:ext cx="50291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https://www.istockphoto.com/es/foto/mano-usando-el-tel%C3%A9fono-inteligente-m%C3%B3vil-escanear-c%C3%B3digo-qr-en-el-fondo-azul-gm1251133771-365030788</a:t>
            </a:r>
            <a:endParaRPr lang="es-ES" sz="1400" dirty="0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1865D7-C69E-4669-B010-C72A66BD06D3}"/>
              </a:ext>
            </a:extLst>
          </p:cNvPr>
          <p:cNvSpPr txBox="1"/>
          <p:nvPr/>
        </p:nvSpPr>
        <p:spPr>
          <a:xfrm>
            <a:off x="6499683" y="3592339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de cierre de los videos institucionales del SENA.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cierre.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Logo SENA.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8" name="Google Shape;18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250" y="-34250"/>
            <a:ext cx="5812027" cy="34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848475" y="842857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Apreciado equipo de producción en este video se muestra el storyboard que está compuesto por  9  escenas,  cada escena debe ejecutarse con una música de fondo donde cada actor debe hablar realizando un movimiento en la boca.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sz="1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 solicita realizar alguna animación en los gestos de los actores y su postura corporal.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sz="1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 el transcurso de cada </a:t>
            </a:r>
            <a:r>
              <a:rPr lang="es-ES" sz="1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slide</a:t>
            </a:r>
            <a:r>
              <a:rPr lang="es-ES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se pueden encontrar algunas imágenes.gif que se sugieren de referencia para incluir en el </a:t>
            </a:r>
            <a:r>
              <a:rPr lang="es-ES" sz="1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storyborard</a:t>
            </a:r>
            <a:r>
              <a:rPr lang="es-ES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lang="es-ES" sz="1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278" y="4357404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inicio.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Logo SENA.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9805C88-E2D4-4EA3-B6CE-EFCE4189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12" y="81310"/>
            <a:ext cx="6414448" cy="31982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26" y="176289"/>
            <a:ext cx="9144000" cy="1402867"/>
          </a:xfrm>
        </p:spPr>
        <p:txBody>
          <a:bodyPr/>
          <a:lstStyle/>
          <a:p>
            <a:r>
              <a:rPr dirty="0"/>
              <a:t>Código QR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ECF5B9-39D4-4A17-AEE7-C3D42F7B1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68" y="1993003"/>
            <a:ext cx="4600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Definiciòn</a:t>
            </a:r>
            <a:r>
              <a:rPr dirty="0"/>
              <a:t> y </a:t>
            </a:r>
            <a:r>
              <a:rPr dirty="0" err="1"/>
              <a:t>estructura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67FF48BA-DD40-429F-93EF-55966054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1536192"/>
            <a:ext cx="1655502" cy="1655502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0A3077D-7D40-4B0D-8EFA-3A9132998865}"/>
              </a:ext>
            </a:extLst>
          </p:cNvPr>
          <p:cNvSpPr txBox="1"/>
          <p:nvPr/>
        </p:nvSpPr>
        <p:spPr>
          <a:xfrm>
            <a:off x="6096000" y="4957299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https://media.giphy.com/media/UP2eXR901O4XfepKpF/source.gif</a:t>
            </a:r>
            <a:endParaRPr lang="es-ES" sz="1400" dirty="0"/>
          </a:p>
          <a:p>
            <a:r>
              <a:rPr lang="es-ES" sz="1400" dirty="0"/>
              <a:t> 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53619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Hoy vamos a hablar de los códigos QR y de las ventajas que puede disfrutar los clientes al usarlos.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B72CB9-C33C-4211-88D0-AF7102C7336B}"/>
              </a:ext>
            </a:extLst>
          </p:cNvPr>
          <p:cNvSpPr txBox="1"/>
          <p:nvPr/>
        </p:nvSpPr>
        <p:spPr>
          <a:xfrm>
            <a:off x="6096000" y="3831536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B5FD90-9A69-4507-A22A-4A9D00B7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74" y="3711436"/>
            <a:ext cx="1258957" cy="125895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6915863-FB79-4019-830F-A340F3212C9C}"/>
              </a:ext>
            </a:extLst>
          </p:cNvPr>
          <p:cNvSpPr txBox="1"/>
          <p:nvPr/>
        </p:nvSpPr>
        <p:spPr>
          <a:xfrm>
            <a:off x="5910471" y="4675477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https://www.istockphoto.com/es/foto/c%C3%B3digo-qr-escaneado-gm812960594-131480621</a:t>
            </a:r>
            <a:endParaRPr lang="es-ES" sz="1400" dirty="0"/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Los QR son gráficas que contienen letras y números, pero están codificados de forma que solo se pueden leer con la cámara de un Smartphone o teléfono inteligente.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8C048B-769C-4203-9CBC-0419042140C5}"/>
              </a:ext>
            </a:extLst>
          </p:cNvPr>
          <p:cNvSpPr txBox="1"/>
          <p:nvPr/>
        </p:nvSpPr>
        <p:spPr>
          <a:xfrm>
            <a:off x="6493565" y="4131312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DA1DFC-A5E6-4617-A801-90698295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32" y="3513779"/>
            <a:ext cx="2952063" cy="19737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C646ACD-33A1-4799-8FA3-980207E9E1B4}"/>
              </a:ext>
            </a:extLst>
          </p:cNvPr>
          <p:cNvSpPr txBox="1"/>
          <p:nvPr/>
        </p:nvSpPr>
        <p:spPr>
          <a:xfrm>
            <a:off x="6096000" y="478199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5"/>
              </a:rPr>
              <a:t>https://www.istockphoto.com/es/foto/cliente-escaneando-a-mano-el-c%C3%B3digo-qr-con-tel%C3%A9fono-para-el-pago-digital-gm1289220724-384962446</a:t>
            </a:r>
            <a:endParaRPr lang="es-ES" sz="1400" dirty="0"/>
          </a:p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El uso más importante, es que no se tiene que digitar nada para llegar a un sitio concreto de una página web o </a:t>
            </a:r>
            <a:r>
              <a:rPr lang="es-ES" sz="2400" dirty="0" err="1"/>
              <a:t>url</a:t>
            </a:r>
            <a:r>
              <a:rPr lang="es-ES" sz="2400" dirty="0"/>
              <a:t>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6E4AE9-AA30-4B8F-87BD-90383C4EA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85" y="3683275"/>
            <a:ext cx="1635401" cy="20814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69AF27D-F1A8-450D-A590-E66ED2B5C38D}"/>
              </a:ext>
            </a:extLst>
          </p:cNvPr>
          <p:cNvSpPr txBox="1"/>
          <p:nvPr/>
        </p:nvSpPr>
        <p:spPr>
          <a:xfrm>
            <a:off x="6394706" y="3948344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A648DA-EA41-4386-8DF7-18534111739B}"/>
              </a:ext>
            </a:extLst>
          </p:cNvPr>
          <p:cNvSpPr txBox="1"/>
          <p:nvPr/>
        </p:nvSpPr>
        <p:spPr>
          <a:xfrm>
            <a:off x="6394704" y="460523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https://ar.pinterest.com/pin/175781191691471586/</a:t>
            </a:r>
            <a:endParaRPr lang="es-ES" sz="1400" dirty="0"/>
          </a:p>
          <a:p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BCED3D9-A1A5-4EE6-9ECD-E28A6B14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 veces incluso dan acceso a páginas a las que no se puede llegar de otra forma.</a:t>
            </a:r>
          </a:p>
          <a:p>
            <a:pPr marL="0" indent="0">
              <a:buNone/>
            </a:pPr>
            <a:r>
              <a:rPr lang="es-ES" sz="2400" dirty="0"/>
              <a:t>Son utilizados en las tarjetas de embarque web para proporcionar el </a:t>
            </a:r>
            <a:r>
              <a:rPr lang="es-ES" sz="2400" dirty="0" err="1"/>
              <a:t>check</a:t>
            </a:r>
            <a:r>
              <a:rPr lang="es-ES" sz="2400" dirty="0"/>
              <a:t>-in más fácil y rápido.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86A77E-8220-409F-A604-639369B1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7189"/>
            <a:ext cx="2860343" cy="19068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8CA043-2A51-4CE2-BA58-8766004D5210}"/>
              </a:ext>
            </a:extLst>
          </p:cNvPr>
          <p:cNvSpPr txBox="1"/>
          <p:nvPr/>
        </p:nvSpPr>
        <p:spPr>
          <a:xfrm>
            <a:off x="6394706" y="4347189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0EB08-7D92-4248-A559-4463981A6F81}"/>
              </a:ext>
            </a:extLst>
          </p:cNvPr>
          <p:cNvSpPr txBox="1"/>
          <p:nvPr/>
        </p:nvSpPr>
        <p:spPr>
          <a:xfrm>
            <a:off x="6394706" y="4845224"/>
            <a:ext cx="4131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https://www.istockphoto.com/es/foto/una-chica-escanea-el-c%C3%B3digo-qr-para-comprar-el-billete-de-tren-gm1191517728-338179795</a:t>
            </a:r>
            <a:endParaRPr lang="es-ES" sz="1400" dirty="0"/>
          </a:p>
          <a:p>
            <a:endParaRPr lang="es-ES" sz="1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Lo primero que se </a:t>
            </a:r>
            <a:r>
              <a:rPr lang="es-ES" sz="2400" dirty="0" err="1"/>
              <a:t>tien</a:t>
            </a:r>
            <a:r>
              <a:rPr lang="es-ES" sz="2400" dirty="0"/>
              <a:t> que hacer, es descargar en el celular, sea Android, iPhone o Windows, una de las aplicaciones gratuitas que hay para leerlos.</a:t>
            </a:r>
          </a:p>
          <a:p>
            <a:pPr marL="0" indent="0">
              <a:buNone/>
            </a:pPr>
            <a:r>
              <a:rPr lang="es-ES" sz="2400" dirty="0"/>
              <a:t>Sin embargo otros dispositivos de gama alta ya lo traen incorporado en el sistema operativo Android o iOS.</a:t>
            </a:r>
            <a:endParaRPr sz="2400"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9755" y="1532935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8C49DE-20C1-445E-9F34-F1CF80C2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26" y="2328657"/>
            <a:ext cx="1682197" cy="16182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99FF79-6792-4429-B689-512BB35746DB}"/>
              </a:ext>
            </a:extLst>
          </p:cNvPr>
          <p:cNvSpPr txBox="1"/>
          <p:nvPr/>
        </p:nvSpPr>
        <p:spPr>
          <a:xfrm>
            <a:off x="6400800" y="5560748"/>
            <a:ext cx="53400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4"/>
              </a:rPr>
              <a:t>https://www.istockphoto.com/es/foto/iphone-android-gm458993227-19680356</a:t>
            </a:r>
            <a:endParaRPr lang="es-ES" sz="1400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3883FB-09A2-4972-8110-A642379302B1}"/>
              </a:ext>
            </a:extLst>
          </p:cNvPr>
          <p:cNvSpPr txBox="1"/>
          <p:nvPr/>
        </p:nvSpPr>
        <p:spPr>
          <a:xfrm>
            <a:off x="6400800" y="5050740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 de imágenes: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8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Hant" typeface="新細明體"/>
        <a:font script="Deva" typeface="Mangal"/>
        <a:font script="Yiii" typeface="Microsoft Yi Baiti"/>
        <a:font script="Sinh" typeface="Iskoola Pota"/>
        <a:font script="Telu" typeface="Gautami"/>
        <a:font script="Cans" typeface="Euphemia"/>
        <a:font script="Hebr" typeface="Times New Roman"/>
        <a:font script="Orya" typeface="Kalinga"/>
        <a:font script="Thaa" typeface="MV Boli"/>
        <a:font script="Hans" typeface="宋体"/>
        <a:font script="Uigh" typeface="Microsoft Uighur"/>
        <a:font script="Guru" typeface="Raavi"/>
        <a:font script="Cher" typeface="Plantagenet Cherokee"/>
        <a:font script="Geor" typeface="Sylfaen"/>
        <a:font script="Mlym" typeface="Kartika"/>
        <a:font script="Gujr" typeface="Shruti"/>
        <a:font script="Ethi" typeface="Nyala"/>
        <a:font script="Knda" typeface="Tunga"/>
        <a:font script="Taml" typeface="Latha"/>
        <a:font script="Laoo" typeface="DokChampa"/>
        <a:font script="Khmr" typeface="MoolBoran"/>
        <a:font script="Syrc" typeface="Estrangelo Edessa"/>
        <a:font script="Tibt" typeface="Microsoft Himalaya"/>
        <a:font script="Thai" typeface="Angsana New"/>
        <a:font script="Mong" typeface="Mongolian Baiti"/>
        <a:font script="Viet" typeface="Times New Roman"/>
        <a:font script="Beng" typeface="Vrinda"/>
        <a:font script="Arab" typeface="Times New Roman"/>
        <a:font script="Jpan" typeface="ＭＳ Ｐゴシック"/>
        <a:font script="Hang" typeface="맑은 고딕"/>
      </a:majorFont>
      <a:minorFont>
        <a:latin typeface="Calibri" panose="020F0502020204030204"/>
        <a:ea typeface=""/>
        <a:cs typeface=""/>
        <a:font script="Hant" typeface="新細明體"/>
        <a:font script="Deva" typeface="Mangal"/>
        <a:font script="Yiii" typeface="Microsoft Yi Baiti"/>
        <a:font script="Sinh" typeface="Iskoola Pota"/>
        <a:font script="Telu" typeface="Gautami"/>
        <a:font script="Cans" typeface="Euphemia"/>
        <a:font script="Hebr" typeface="Arial"/>
        <a:font script="Orya" typeface="Kalinga"/>
        <a:font script="Thaa" typeface="MV Boli"/>
        <a:font script="Hans" typeface="宋体"/>
        <a:font script="Uigh" typeface="Microsoft Uighur"/>
        <a:font script="Guru" typeface="Raavi"/>
        <a:font script="Cher" typeface="Plantagenet Cherokee"/>
        <a:font script="Geor" typeface="Sylfaen"/>
        <a:font script="Mlym" typeface="Kartika"/>
        <a:font script="Gujr" typeface="Shruti"/>
        <a:font script="Ethi" typeface="Nyala"/>
        <a:font script="Knda" typeface="Tunga"/>
        <a:font script="Taml" typeface="Latha"/>
        <a:font script="Laoo" typeface="DokChampa"/>
        <a:font script="Khmr" typeface="DaunPenh"/>
        <a:font script="Syrc" typeface="Estrangelo Edessa"/>
        <a:font script="Tibt" typeface="Microsoft Himalaya"/>
        <a:font script="Thai" typeface="Cordia New"/>
        <a:font script="Mong" typeface="Mongolian Baiti"/>
        <a:font script="Viet" typeface="Arial"/>
        <a:font script="Beng" typeface="Vrinda"/>
        <a:font script="Arab" typeface="Arial"/>
        <a:font script="Jpan" typeface="ＭＳ Ｐゴシック"/>
        <a:font script="Hang"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490</Words>
  <Application>Microsoft Office PowerPoint</Application>
  <PresentationFormat>Panorámica</PresentationFormat>
  <Paragraphs>44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SBT-Powerpoint-Template</vt:lpstr>
      <vt:lpstr>Presentación de PowerPoint</vt:lpstr>
      <vt:lpstr>Presentación de PowerPoint</vt:lpstr>
      <vt:lpstr>Código QR</vt:lpstr>
      <vt:lpstr>Definiciòn y estructura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Catalina Cordoba</cp:lastModifiedBy>
  <cp:revision>10</cp:revision>
  <dcterms:created xsi:type="dcterms:W3CDTF">2015-03-05T15:09:26Z</dcterms:created>
  <dcterms:modified xsi:type="dcterms:W3CDTF">2021-11-09T01:49:01Z</dcterms:modified>
</cp:coreProperties>
</file>