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2" r:id="rId3"/>
    <p:sldId id="256" r:id="rId4"/>
    <p:sldId id="264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Gl9VtzsQzSwl7K9eL14rncFei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ria Alzate" userId="cdab09645ca1ce8f" providerId="LiveId" clId="{35EF2FC0-392B-420D-87B2-EC52741AE51B}"/>
    <pc:docChg chg="custSel addSld delSld modSld sldOrd">
      <pc:chgData name="Gloria Alzate" userId="cdab09645ca1ce8f" providerId="LiveId" clId="{35EF2FC0-392B-420D-87B2-EC52741AE51B}" dt="2021-08-24T17:31:03.309" v="609" actId="20577"/>
      <pc:docMkLst>
        <pc:docMk/>
      </pc:docMkLst>
      <pc:sldChg chg="addSp delSp modSp mod">
        <pc:chgData name="Gloria Alzate" userId="cdab09645ca1ce8f" providerId="LiveId" clId="{35EF2FC0-392B-420D-87B2-EC52741AE51B}" dt="2021-08-23T16:04:29.557" v="562" actId="14100"/>
        <pc:sldMkLst>
          <pc:docMk/>
          <pc:sldMk cId="0" sldId="257"/>
        </pc:sldMkLst>
        <pc:spChg chg="mod">
          <ac:chgData name="Gloria Alzate" userId="cdab09645ca1ce8f" providerId="LiveId" clId="{35EF2FC0-392B-420D-87B2-EC52741AE51B}" dt="2021-08-23T15:58:21.673" v="561" actId="20577"/>
          <ac:spMkLst>
            <pc:docMk/>
            <pc:sldMk cId="0" sldId="257"/>
            <ac:spMk id="95" creationId="{00000000-0000-0000-0000-000000000000}"/>
          </ac:spMkLst>
        </pc:spChg>
        <pc:spChg chg="mod">
          <ac:chgData name="Gloria Alzate" userId="cdab09645ca1ce8f" providerId="LiveId" clId="{35EF2FC0-392B-420D-87B2-EC52741AE51B}" dt="2021-08-23T15:52:53.490" v="71" actId="20577"/>
          <ac:spMkLst>
            <pc:docMk/>
            <pc:sldMk cId="0" sldId="257"/>
            <ac:spMk id="98" creationId="{00000000-0000-0000-0000-000000000000}"/>
          </ac:spMkLst>
        </pc:spChg>
        <pc:spChg chg="mod">
          <ac:chgData name="Gloria Alzate" userId="cdab09645ca1ce8f" providerId="LiveId" clId="{35EF2FC0-392B-420D-87B2-EC52741AE51B}" dt="2021-08-23T15:56:08.583" v="323" actId="20577"/>
          <ac:spMkLst>
            <pc:docMk/>
            <pc:sldMk cId="0" sldId="257"/>
            <ac:spMk id="100" creationId="{00000000-0000-0000-0000-000000000000}"/>
          </ac:spMkLst>
        </pc:spChg>
        <pc:spChg chg="mod">
          <ac:chgData name="Gloria Alzate" userId="cdab09645ca1ce8f" providerId="LiveId" clId="{35EF2FC0-392B-420D-87B2-EC52741AE51B}" dt="2021-08-23T15:48:15.429" v="40" actId="20577"/>
          <ac:spMkLst>
            <pc:docMk/>
            <pc:sldMk cId="0" sldId="257"/>
            <ac:spMk id="107" creationId="{00000000-0000-0000-0000-000000000000}"/>
          </ac:spMkLst>
        </pc:spChg>
        <pc:picChg chg="del mod">
          <ac:chgData name="Gloria Alzate" userId="cdab09645ca1ce8f" providerId="LiveId" clId="{35EF2FC0-392B-420D-87B2-EC52741AE51B}" dt="2021-08-23T15:48:18.042" v="42" actId="478"/>
          <ac:picMkLst>
            <pc:docMk/>
            <pc:sldMk cId="0" sldId="257"/>
            <ac:picMk id="2" creationId="{0F534A4E-A589-4B5C-9985-1A104EA7E2C1}"/>
          </ac:picMkLst>
        </pc:picChg>
        <pc:picChg chg="add mod">
          <ac:chgData name="Gloria Alzate" userId="cdab09645ca1ce8f" providerId="LiveId" clId="{35EF2FC0-392B-420D-87B2-EC52741AE51B}" dt="2021-08-23T16:04:29.557" v="562" actId="14100"/>
          <ac:picMkLst>
            <pc:docMk/>
            <pc:sldMk cId="0" sldId="257"/>
            <ac:picMk id="4" creationId="{489E428F-1D5E-40CD-838D-3FD30EC60A1E}"/>
          </ac:picMkLst>
        </pc:picChg>
      </pc:sldChg>
      <pc:sldChg chg="del">
        <pc:chgData name="Gloria Alzate" userId="cdab09645ca1ce8f" providerId="LiveId" clId="{35EF2FC0-392B-420D-87B2-EC52741AE51B}" dt="2021-08-23T15:48:21.076" v="43" actId="47"/>
        <pc:sldMkLst>
          <pc:docMk/>
          <pc:sldMk cId="0" sldId="258"/>
        </pc:sldMkLst>
      </pc:sldChg>
      <pc:sldChg chg="addSp delSp modSp new mod ord">
        <pc:chgData name="Gloria Alzate" userId="cdab09645ca1ce8f" providerId="LiveId" clId="{35EF2FC0-392B-420D-87B2-EC52741AE51B}" dt="2021-08-24T17:31:03.309" v="609" actId="20577"/>
        <pc:sldMkLst>
          <pc:docMk/>
          <pc:sldMk cId="4041756236" sldId="263"/>
        </pc:sldMkLst>
        <pc:spChg chg="del">
          <ac:chgData name="Gloria Alzate" userId="cdab09645ca1ce8f" providerId="LiveId" clId="{35EF2FC0-392B-420D-87B2-EC52741AE51B}" dt="2021-08-24T17:30:21.071" v="566" actId="478"/>
          <ac:spMkLst>
            <pc:docMk/>
            <pc:sldMk cId="4041756236" sldId="263"/>
            <ac:spMk id="2" creationId="{7A7393E5-ADDC-40FF-A77C-E0FB209D6476}"/>
          </ac:spMkLst>
        </pc:spChg>
        <pc:spChg chg="del">
          <ac:chgData name="Gloria Alzate" userId="cdab09645ca1ce8f" providerId="LiveId" clId="{35EF2FC0-392B-420D-87B2-EC52741AE51B}" dt="2021-08-24T17:30:25.890" v="567" actId="478"/>
          <ac:spMkLst>
            <pc:docMk/>
            <pc:sldMk cId="4041756236" sldId="263"/>
            <ac:spMk id="3" creationId="{9F92DDC6-528E-48FF-98EE-CE7DA168F0EF}"/>
          </ac:spMkLst>
        </pc:spChg>
        <pc:spChg chg="del">
          <ac:chgData name="Gloria Alzate" userId="cdab09645ca1ce8f" providerId="LiveId" clId="{35EF2FC0-392B-420D-87B2-EC52741AE51B}" dt="2021-08-24T17:30:32.958" v="569" actId="478"/>
          <ac:spMkLst>
            <pc:docMk/>
            <pc:sldMk cId="4041756236" sldId="263"/>
            <ac:spMk id="4" creationId="{DC236187-6F2F-47BA-8374-CB1DC7DC6D44}"/>
          </ac:spMkLst>
        </pc:spChg>
        <pc:spChg chg="del">
          <ac:chgData name="Gloria Alzate" userId="cdab09645ca1ce8f" providerId="LiveId" clId="{35EF2FC0-392B-420D-87B2-EC52741AE51B}" dt="2021-08-24T17:30:30.114" v="568" actId="478"/>
          <ac:spMkLst>
            <pc:docMk/>
            <pc:sldMk cId="4041756236" sldId="263"/>
            <ac:spMk id="5" creationId="{4AA4EA49-414E-4FAE-91A0-C395011657F6}"/>
          </ac:spMkLst>
        </pc:spChg>
        <pc:spChg chg="del">
          <ac:chgData name="Gloria Alzate" userId="cdab09645ca1ce8f" providerId="LiveId" clId="{35EF2FC0-392B-420D-87B2-EC52741AE51B}" dt="2021-08-24T17:30:35.178" v="570" actId="478"/>
          <ac:spMkLst>
            <pc:docMk/>
            <pc:sldMk cId="4041756236" sldId="263"/>
            <ac:spMk id="6" creationId="{28DB47F0-1ECA-4690-8A65-09ABA8F121A3}"/>
          </ac:spMkLst>
        </pc:spChg>
        <pc:spChg chg="add mod">
          <ac:chgData name="Gloria Alzate" userId="cdab09645ca1ce8f" providerId="LiveId" clId="{35EF2FC0-392B-420D-87B2-EC52741AE51B}" dt="2021-08-24T17:31:03.309" v="609" actId="20577"/>
          <ac:spMkLst>
            <pc:docMk/>
            <pc:sldMk cId="4041756236" sldId="263"/>
            <ac:spMk id="7" creationId="{075ECF72-9B71-4094-815B-488397F9850D}"/>
          </ac:spMkLst>
        </pc:spChg>
      </pc:sldChg>
      <pc:sldChg chg="del">
        <pc:chgData name="Gloria Alzate" userId="cdab09645ca1ce8f" providerId="LiveId" clId="{35EF2FC0-392B-420D-87B2-EC52741AE51B}" dt="2021-08-23T15:48:23.326" v="44" actId="47"/>
        <pc:sldMkLst>
          <pc:docMk/>
          <pc:sldMk cId="1874827549" sldId="264"/>
        </pc:sldMkLst>
      </pc:sldChg>
    </pc:docChg>
  </pc:docChgLst>
  <pc:docChgLst>
    <pc:chgData name="Gloria Alzate" userId="cdab09645ca1ce8f" providerId="LiveId" clId="{EECCD005-D01C-42BD-8843-61E8F028CB22}"/>
    <pc:docChg chg="custSel modSld">
      <pc:chgData name="Gloria Alzate" userId="cdab09645ca1ce8f" providerId="LiveId" clId="{EECCD005-D01C-42BD-8843-61E8F028CB22}" dt="2021-10-29T20:25:16.122" v="77" actId="1076"/>
      <pc:docMkLst>
        <pc:docMk/>
      </pc:docMkLst>
      <pc:sldChg chg="addSp delSp modSp mod">
        <pc:chgData name="Gloria Alzate" userId="cdab09645ca1ce8f" providerId="LiveId" clId="{EECCD005-D01C-42BD-8843-61E8F028CB22}" dt="2021-10-29T20:25:16.122" v="77" actId="1076"/>
        <pc:sldMkLst>
          <pc:docMk/>
          <pc:sldMk cId="0" sldId="256"/>
        </pc:sldMkLst>
        <pc:spChg chg="mod">
          <ac:chgData name="Gloria Alzate" userId="cdab09645ca1ce8f" providerId="LiveId" clId="{EECCD005-D01C-42BD-8843-61E8F028CB22}" dt="2021-10-29T20:24:59.534" v="75" actId="20577"/>
          <ac:spMkLst>
            <pc:docMk/>
            <pc:sldMk cId="0" sldId="256"/>
            <ac:spMk id="79" creationId="{00000000-0000-0000-0000-000000000000}"/>
          </ac:spMkLst>
        </pc:spChg>
        <pc:picChg chg="del">
          <ac:chgData name="Gloria Alzate" userId="cdab09645ca1ce8f" providerId="LiveId" clId="{EECCD005-D01C-42BD-8843-61E8F028CB22}" dt="2021-10-29T20:24:27.712" v="0" actId="478"/>
          <ac:picMkLst>
            <pc:docMk/>
            <pc:sldMk cId="0" sldId="256"/>
            <ac:picMk id="2" creationId="{3FF6DAD6-CCD6-44DF-923E-6D2679CB8FCC}"/>
          </ac:picMkLst>
        </pc:picChg>
        <pc:picChg chg="add mod">
          <ac:chgData name="Gloria Alzate" userId="cdab09645ca1ce8f" providerId="LiveId" clId="{EECCD005-D01C-42BD-8843-61E8F028CB22}" dt="2021-10-29T20:25:16.122" v="77" actId="1076"/>
          <ac:picMkLst>
            <pc:docMk/>
            <pc:sldMk cId="0" sldId="256"/>
            <ac:picMk id="14" creationId="{B9149721-6ADD-4A29-A288-599483172F9A}"/>
          </ac:picMkLst>
        </pc:picChg>
      </pc:sldChg>
    </pc:docChg>
  </pc:docChgLst>
  <pc:docChgLst>
    <pc:chgData name="Gloria Alzate" userId="cdab09645ca1ce8f" providerId="LiveId" clId="{51E359A6-A3AE-45D9-BD63-335261EA2D3B}"/>
    <pc:docChg chg="custSel addSld delSld modSld">
      <pc:chgData name="Gloria Alzate" userId="cdab09645ca1ce8f" providerId="LiveId" clId="{51E359A6-A3AE-45D9-BD63-335261EA2D3B}" dt="2021-08-29T02:29:43.691" v="372" actId="20577"/>
      <pc:docMkLst>
        <pc:docMk/>
      </pc:docMkLst>
      <pc:sldChg chg="addSp delSp modSp mod">
        <pc:chgData name="Gloria Alzate" userId="cdab09645ca1ce8f" providerId="LiveId" clId="{51E359A6-A3AE-45D9-BD63-335261EA2D3B}" dt="2021-08-29T02:29:43.691" v="372" actId="20577"/>
        <pc:sldMkLst>
          <pc:docMk/>
          <pc:sldMk cId="0" sldId="257"/>
        </pc:sldMkLst>
        <pc:spChg chg="mod">
          <ac:chgData name="Gloria Alzate" userId="cdab09645ca1ce8f" providerId="LiveId" clId="{51E359A6-A3AE-45D9-BD63-335261EA2D3B}" dt="2021-08-29T02:29:43.691" v="372" actId="20577"/>
          <ac:spMkLst>
            <pc:docMk/>
            <pc:sldMk cId="0" sldId="257"/>
            <ac:spMk id="95" creationId="{00000000-0000-0000-0000-000000000000}"/>
          </ac:spMkLst>
        </pc:spChg>
        <pc:spChg chg="mod">
          <ac:chgData name="Gloria Alzate" userId="cdab09645ca1ce8f" providerId="LiveId" clId="{51E359A6-A3AE-45D9-BD63-335261EA2D3B}" dt="2021-08-29T02:25:05.338" v="113" actId="20577"/>
          <ac:spMkLst>
            <pc:docMk/>
            <pc:sldMk cId="0" sldId="257"/>
            <ac:spMk id="100" creationId="{00000000-0000-0000-0000-000000000000}"/>
          </ac:spMkLst>
        </pc:spChg>
        <pc:spChg chg="mod">
          <ac:chgData name="Gloria Alzate" userId="cdab09645ca1ce8f" providerId="LiveId" clId="{51E359A6-A3AE-45D9-BD63-335261EA2D3B}" dt="2021-08-29T02:27:45.588" v="178" actId="20577"/>
          <ac:spMkLst>
            <pc:docMk/>
            <pc:sldMk cId="0" sldId="257"/>
            <ac:spMk id="107" creationId="{00000000-0000-0000-0000-000000000000}"/>
          </ac:spMkLst>
        </pc:spChg>
        <pc:graphicFrameChg chg="add del mod">
          <ac:chgData name="Gloria Alzate" userId="cdab09645ca1ce8f" providerId="LiveId" clId="{51E359A6-A3AE-45D9-BD63-335261EA2D3B}" dt="2021-08-29T02:24:53.067" v="109" actId="478"/>
          <ac:graphicFrameMkLst>
            <pc:docMk/>
            <pc:sldMk cId="0" sldId="257"/>
            <ac:graphicFrameMk id="2" creationId="{ABE2B1A8-3C74-488C-85D5-BD394341A48F}"/>
          </ac:graphicFrameMkLst>
        </pc:graphicFrameChg>
        <pc:picChg chg="del">
          <ac:chgData name="Gloria Alzate" userId="cdab09645ca1ce8f" providerId="LiveId" clId="{51E359A6-A3AE-45D9-BD63-335261EA2D3B}" dt="2021-08-29T02:24:24.631" v="84" actId="478"/>
          <ac:picMkLst>
            <pc:docMk/>
            <pc:sldMk cId="0" sldId="257"/>
            <ac:picMk id="4" creationId="{489E428F-1D5E-40CD-838D-3FD30EC60A1E}"/>
          </ac:picMkLst>
        </pc:picChg>
        <pc:picChg chg="add mod">
          <ac:chgData name="Gloria Alzate" userId="cdab09645ca1ce8f" providerId="LiveId" clId="{51E359A6-A3AE-45D9-BD63-335261EA2D3B}" dt="2021-08-29T02:27:04.984" v="154" actId="14100"/>
          <ac:picMkLst>
            <pc:docMk/>
            <pc:sldMk cId="0" sldId="257"/>
            <ac:picMk id="17" creationId="{3310D04D-D9F7-4E65-9D72-D7E85372E407}"/>
          </ac:picMkLst>
        </pc:picChg>
      </pc:sldChg>
      <pc:sldChg chg="modSp mod">
        <pc:chgData name="Gloria Alzate" userId="cdab09645ca1ce8f" providerId="LiveId" clId="{51E359A6-A3AE-45D9-BD63-335261EA2D3B}" dt="2021-08-29T02:24:17.516" v="83" actId="20577"/>
        <pc:sldMkLst>
          <pc:docMk/>
          <pc:sldMk cId="4041756236" sldId="263"/>
        </pc:sldMkLst>
        <pc:spChg chg="mod">
          <ac:chgData name="Gloria Alzate" userId="cdab09645ca1ce8f" providerId="LiveId" clId="{51E359A6-A3AE-45D9-BD63-335261EA2D3B}" dt="2021-08-29T02:24:17.516" v="83" actId="20577"/>
          <ac:spMkLst>
            <pc:docMk/>
            <pc:sldMk cId="4041756236" sldId="263"/>
            <ac:spMk id="7" creationId="{075ECF72-9B71-4094-815B-488397F9850D}"/>
          </ac:spMkLst>
        </pc:spChg>
      </pc:sldChg>
      <pc:sldChg chg="add del">
        <pc:chgData name="Gloria Alzate" userId="cdab09645ca1ce8f" providerId="LiveId" clId="{51E359A6-A3AE-45D9-BD63-335261EA2D3B}" dt="2021-08-29T02:26:30.188" v="140" actId="47"/>
        <pc:sldMkLst>
          <pc:docMk/>
          <pc:sldMk cId="2177221294" sldId="264"/>
        </pc:sldMkLst>
      </pc:sldChg>
      <pc:sldChg chg="addSp delSp modSp new del mod">
        <pc:chgData name="Gloria Alzate" userId="cdab09645ca1ce8f" providerId="LiveId" clId="{51E359A6-A3AE-45D9-BD63-335261EA2D3B}" dt="2021-08-29T02:26:59.077" v="153" actId="47"/>
        <pc:sldMkLst>
          <pc:docMk/>
          <pc:sldMk cId="3491384998" sldId="264"/>
        </pc:sldMkLst>
        <pc:spChg chg="del">
          <ac:chgData name="Gloria Alzate" userId="cdab09645ca1ce8f" providerId="LiveId" clId="{51E359A6-A3AE-45D9-BD63-335261EA2D3B}" dt="2021-08-29T02:26:37.975" v="142" actId="478"/>
          <ac:spMkLst>
            <pc:docMk/>
            <pc:sldMk cId="3491384998" sldId="264"/>
            <ac:spMk id="2" creationId="{FD3AE9AC-18C0-411A-88D3-1748E0A6C3BB}"/>
          </ac:spMkLst>
        </pc:spChg>
        <pc:spChg chg="del">
          <ac:chgData name="Gloria Alzate" userId="cdab09645ca1ce8f" providerId="LiveId" clId="{51E359A6-A3AE-45D9-BD63-335261EA2D3B}" dt="2021-08-29T02:26:39.028" v="143" actId="478"/>
          <ac:spMkLst>
            <pc:docMk/>
            <pc:sldMk cId="3491384998" sldId="264"/>
            <ac:spMk id="3" creationId="{5A6BCF78-BB7B-4364-B2B3-38533BFCC59A}"/>
          </ac:spMkLst>
        </pc:spChg>
        <pc:spChg chg="del">
          <ac:chgData name="Gloria Alzate" userId="cdab09645ca1ce8f" providerId="LiveId" clId="{51E359A6-A3AE-45D9-BD63-335261EA2D3B}" dt="2021-08-29T02:26:42.163" v="146" actId="478"/>
          <ac:spMkLst>
            <pc:docMk/>
            <pc:sldMk cId="3491384998" sldId="264"/>
            <ac:spMk id="4" creationId="{9C222707-C4ED-4435-B7BD-5C33DCEF6B3A}"/>
          </ac:spMkLst>
        </pc:spChg>
        <pc:spChg chg="del">
          <ac:chgData name="Gloria Alzate" userId="cdab09645ca1ce8f" providerId="LiveId" clId="{51E359A6-A3AE-45D9-BD63-335261EA2D3B}" dt="2021-08-29T02:26:40.625" v="144" actId="478"/>
          <ac:spMkLst>
            <pc:docMk/>
            <pc:sldMk cId="3491384998" sldId="264"/>
            <ac:spMk id="5" creationId="{43AC47C5-2A49-40B9-A6F2-DD88806855D1}"/>
          </ac:spMkLst>
        </pc:spChg>
        <pc:spChg chg="del">
          <ac:chgData name="Gloria Alzate" userId="cdab09645ca1ce8f" providerId="LiveId" clId="{51E359A6-A3AE-45D9-BD63-335261EA2D3B}" dt="2021-08-29T02:26:41.429" v="145" actId="478"/>
          <ac:spMkLst>
            <pc:docMk/>
            <pc:sldMk cId="3491384998" sldId="264"/>
            <ac:spMk id="6" creationId="{B90F2225-F155-474A-97E2-7E0BF06699D7}"/>
          </ac:spMkLst>
        </pc:spChg>
        <pc:picChg chg="add mod">
          <ac:chgData name="Gloria Alzate" userId="cdab09645ca1ce8f" providerId="LiveId" clId="{51E359A6-A3AE-45D9-BD63-335261EA2D3B}" dt="2021-08-29T02:26:46.965" v="148" actId="14100"/>
          <ac:picMkLst>
            <pc:docMk/>
            <pc:sldMk cId="3491384998" sldId="264"/>
            <ac:picMk id="8" creationId="{40833ACC-4148-4963-9A0A-81F636770E6F}"/>
          </ac:picMkLst>
        </pc:picChg>
      </pc:sldChg>
    </pc:docChg>
  </pc:docChgLst>
  <pc:docChgLst>
    <pc:chgData name="Gloria Alzate" userId="cdab09645ca1ce8f" providerId="LiveId" clId="{80287136-744A-4774-B90E-7D758A561DDD}"/>
    <pc:docChg chg="custSel modSld">
      <pc:chgData name="Gloria Alzate" userId="cdab09645ca1ce8f" providerId="LiveId" clId="{80287136-744A-4774-B90E-7D758A561DDD}" dt="2021-09-29T13:32:37.021" v="24" actId="20577"/>
      <pc:docMkLst>
        <pc:docMk/>
      </pc:docMkLst>
      <pc:sldChg chg="addSp delSp modSp mod">
        <pc:chgData name="Gloria Alzate" userId="cdab09645ca1ce8f" providerId="LiveId" clId="{80287136-744A-4774-B90E-7D758A561DDD}" dt="2021-09-29T13:32:37.021" v="24" actId="20577"/>
        <pc:sldMkLst>
          <pc:docMk/>
          <pc:sldMk cId="0" sldId="256"/>
        </pc:sldMkLst>
        <pc:spChg chg="mod">
          <ac:chgData name="Gloria Alzate" userId="cdab09645ca1ce8f" providerId="LiveId" clId="{80287136-744A-4774-B90E-7D758A561DDD}" dt="2021-09-29T13:32:37.021" v="24" actId="20577"/>
          <ac:spMkLst>
            <pc:docMk/>
            <pc:sldMk cId="0" sldId="256"/>
            <ac:spMk id="79" creationId="{00000000-0000-0000-0000-000000000000}"/>
          </ac:spMkLst>
        </pc:spChg>
        <pc:picChg chg="add mod">
          <ac:chgData name="Gloria Alzate" userId="cdab09645ca1ce8f" providerId="LiveId" clId="{80287136-744A-4774-B90E-7D758A561DDD}" dt="2021-09-29T13:32:19.210" v="12" actId="1076"/>
          <ac:picMkLst>
            <pc:docMk/>
            <pc:sldMk cId="0" sldId="256"/>
            <ac:picMk id="2" creationId="{3FF6DAD6-CCD6-44DF-923E-6D2679CB8FCC}"/>
          </ac:picMkLst>
        </pc:picChg>
        <pc:picChg chg="del">
          <ac:chgData name="Gloria Alzate" userId="cdab09645ca1ce8f" providerId="LiveId" clId="{80287136-744A-4774-B90E-7D758A561DDD}" dt="2021-09-29T13:31:40.507" v="2" actId="478"/>
          <ac:picMkLst>
            <pc:docMk/>
            <pc:sldMk cId="0" sldId="256"/>
            <ac:picMk id="15" creationId="{9BD93874-672A-4C7A-90E9-29ED1A015B67}"/>
          </ac:picMkLst>
        </pc:picChg>
      </pc:sldChg>
      <pc:sldChg chg="modSp mod">
        <pc:chgData name="Gloria Alzate" userId="cdab09645ca1ce8f" providerId="LiveId" clId="{80287136-744A-4774-B90E-7D758A561DDD}" dt="2021-09-29T13:31:33.421" v="1" actId="20577"/>
        <pc:sldMkLst>
          <pc:docMk/>
          <pc:sldMk cId="4041756236" sldId="263"/>
        </pc:sldMkLst>
        <pc:spChg chg="mod">
          <ac:chgData name="Gloria Alzate" userId="cdab09645ca1ce8f" providerId="LiveId" clId="{80287136-744A-4774-B90E-7D758A561DDD}" dt="2021-09-29T13:31:33.421" v="1" actId="20577"/>
          <ac:spMkLst>
            <pc:docMk/>
            <pc:sldMk cId="4041756236" sldId="263"/>
            <ac:spMk id="7" creationId="{075ECF72-9B71-4094-815B-488397F9850D}"/>
          </ac:spMkLst>
        </pc:spChg>
      </pc:sldChg>
    </pc:docChg>
  </pc:docChgLst>
  <pc:docChgLst>
    <pc:chgData name="Gloria Alzate" userId="cdab09645ca1ce8f" providerId="LiveId" clId="{1757BCAA-D5C3-4CC6-93FB-827B9171DC65}"/>
    <pc:docChg chg="custSel modSld">
      <pc:chgData name="Gloria Alzate" userId="cdab09645ca1ce8f" providerId="LiveId" clId="{1757BCAA-D5C3-4CC6-93FB-827B9171DC65}" dt="2021-09-02T10:49:56.645" v="75" actId="313"/>
      <pc:docMkLst>
        <pc:docMk/>
      </pc:docMkLst>
      <pc:sldChg chg="addSp delSp modSp mod">
        <pc:chgData name="Gloria Alzate" userId="cdab09645ca1ce8f" providerId="LiveId" clId="{1757BCAA-D5C3-4CC6-93FB-827B9171DC65}" dt="2021-09-02T10:49:56.645" v="75" actId="313"/>
        <pc:sldMkLst>
          <pc:docMk/>
          <pc:sldMk cId="0" sldId="257"/>
        </pc:sldMkLst>
        <pc:spChg chg="mod">
          <ac:chgData name="Gloria Alzate" userId="cdab09645ca1ce8f" providerId="LiveId" clId="{1757BCAA-D5C3-4CC6-93FB-827B9171DC65}" dt="2021-09-02T10:49:56.645" v="75" actId="313"/>
          <ac:spMkLst>
            <pc:docMk/>
            <pc:sldMk cId="0" sldId="257"/>
            <ac:spMk id="95" creationId="{00000000-0000-0000-0000-000000000000}"/>
          </ac:spMkLst>
        </pc:spChg>
        <pc:spChg chg="mod">
          <ac:chgData name="Gloria Alzate" userId="cdab09645ca1ce8f" providerId="LiveId" clId="{1757BCAA-D5C3-4CC6-93FB-827B9171DC65}" dt="2021-09-02T10:48:04.229" v="70" actId="20577"/>
          <ac:spMkLst>
            <pc:docMk/>
            <pc:sldMk cId="0" sldId="257"/>
            <ac:spMk id="100" creationId="{00000000-0000-0000-0000-000000000000}"/>
          </ac:spMkLst>
        </pc:spChg>
        <pc:spChg chg="del">
          <ac:chgData name="Gloria Alzate" userId="cdab09645ca1ce8f" providerId="LiveId" clId="{1757BCAA-D5C3-4CC6-93FB-827B9171DC65}" dt="2021-09-02T10:47:27.729" v="63" actId="478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Gloria Alzate" userId="cdab09645ca1ce8f" providerId="LiveId" clId="{1757BCAA-D5C3-4CC6-93FB-827B9171DC65}" dt="2021-09-02T10:47:23.233" v="62" actId="20577"/>
          <ac:spMkLst>
            <pc:docMk/>
            <pc:sldMk cId="0" sldId="257"/>
            <ac:spMk id="107" creationId="{00000000-0000-0000-0000-000000000000}"/>
          </ac:spMkLst>
        </pc:spChg>
        <pc:graphicFrameChg chg="add del mod">
          <ac:chgData name="Gloria Alzate" userId="cdab09645ca1ce8f" providerId="LiveId" clId="{1757BCAA-D5C3-4CC6-93FB-827B9171DC65}" dt="2021-09-02T10:47:45.586" v="66"/>
          <ac:graphicFrameMkLst>
            <pc:docMk/>
            <pc:sldMk cId="0" sldId="257"/>
            <ac:graphicFrameMk id="2" creationId="{E41B2C66-96AF-4C36-ACEE-CBA292308FB5}"/>
          </ac:graphicFrameMkLst>
        </pc:graphicFrameChg>
        <pc:picChg chg="add mod">
          <ac:chgData name="Gloria Alzate" userId="cdab09645ca1ce8f" providerId="LiveId" clId="{1757BCAA-D5C3-4CC6-93FB-827B9171DC65}" dt="2021-09-02T10:49:30.636" v="74" actId="14100"/>
          <ac:picMkLst>
            <pc:docMk/>
            <pc:sldMk cId="0" sldId="257"/>
            <ac:picMk id="4" creationId="{0DB84C9A-B546-4215-A5F8-4935E0321FE4}"/>
          </ac:picMkLst>
        </pc:picChg>
        <pc:picChg chg="del">
          <ac:chgData name="Gloria Alzate" userId="cdab09645ca1ce8f" providerId="LiveId" clId="{1757BCAA-D5C3-4CC6-93FB-827B9171DC65}" dt="2021-09-02T10:46:53.082" v="41" actId="478"/>
          <ac:picMkLst>
            <pc:docMk/>
            <pc:sldMk cId="0" sldId="257"/>
            <ac:picMk id="17" creationId="{3310D04D-D9F7-4E65-9D72-D7E85372E407}"/>
          </ac:picMkLst>
        </pc:picChg>
      </pc:sldChg>
      <pc:sldChg chg="modSp mod">
        <pc:chgData name="Gloria Alzate" userId="cdab09645ca1ce8f" providerId="LiveId" clId="{1757BCAA-D5C3-4CC6-93FB-827B9171DC65}" dt="2021-09-02T10:46:47.195" v="40" actId="20577"/>
        <pc:sldMkLst>
          <pc:docMk/>
          <pc:sldMk cId="4041756236" sldId="263"/>
        </pc:sldMkLst>
        <pc:spChg chg="mod">
          <ac:chgData name="Gloria Alzate" userId="cdab09645ca1ce8f" providerId="LiveId" clId="{1757BCAA-D5C3-4CC6-93FB-827B9171DC65}" dt="2021-09-02T10:46:47.195" v="40" actId="20577"/>
          <ac:spMkLst>
            <pc:docMk/>
            <pc:sldMk cId="4041756236" sldId="263"/>
            <ac:spMk id="7" creationId="{075ECF72-9B71-4094-815B-488397F9850D}"/>
          </ac:spMkLst>
        </pc:spChg>
      </pc:sldChg>
    </pc:docChg>
  </pc:docChgLst>
  <pc:docChgLst>
    <pc:chgData name="Gloria Alzate" userId="cdab09645ca1ce8f" providerId="LiveId" clId="{BFE5C048-D123-477B-B162-D342182390AC}"/>
    <pc:docChg chg="custSel addSld delSld modSld sldOrd">
      <pc:chgData name="Gloria Alzate" userId="cdab09645ca1ce8f" providerId="LiveId" clId="{BFE5C048-D123-477B-B162-D342182390AC}" dt="2021-09-09T16:15:50.166" v="389" actId="20577"/>
      <pc:docMkLst>
        <pc:docMk/>
      </pc:docMkLst>
      <pc:sldChg chg="addSp delSp modSp mod">
        <pc:chgData name="Gloria Alzate" userId="cdab09645ca1ce8f" providerId="LiveId" clId="{BFE5C048-D123-477B-B162-D342182390AC}" dt="2021-09-09T16:15:50.166" v="389" actId="20577"/>
        <pc:sldMkLst>
          <pc:docMk/>
          <pc:sldMk cId="0" sldId="256"/>
        </pc:sldMkLst>
        <pc:spChg chg="mod">
          <ac:chgData name="Gloria Alzate" userId="cdab09645ca1ce8f" providerId="LiveId" clId="{BFE5C048-D123-477B-B162-D342182390AC}" dt="2021-09-09T16:15:50.166" v="389" actId="20577"/>
          <ac:spMkLst>
            <pc:docMk/>
            <pc:sldMk cId="0" sldId="256"/>
            <ac:spMk id="79" creationId="{00000000-0000-0000-0000-000000000000}"/>
          </ac:spMkLst>
        </pc:spChg>
        <pc:spChg chg="mod">
          <ac:chgData name="Gloria Alzate" userId="cdab09645ca1ce8f" providerId="LiveId" clId="{BFE5C048-D123-477B-B162-D342182390AC}" dt="2021-09-09T16:11:37.312" v="62" actId="14100"/>
          <ac:spMkLst>
            <pc:docMk/>
            <pc:sldMk cId="0" sldId="256"/>
            <ac:spMk id="84" creationId="{00000000-0000-0000-0000-000000000000}"/>
          </ac:spMkLst>
        </pc:spChg>
        <pc:graphicFrameChg chg="add del mod">
          <ac:chgData name="Gloria Alzate" userId="cdab09645ca1ce8f" providerId="LiveId" clId="{BFE5C048-D123-477B-B162-D342182390AC}" dt="2021-09-09T16:10:47.276" v="46"/>
          <ac:graphicFrameMkLst>
            <pc:docMk/>
            <pc:sldMk cId="0" sldId="256"/>
            <ac:graphicFrameMk id="2" creationId="{2FD9EF39-FD8E-4E3F-8426-7E109D60AE96}"/>
          </ac:graphicFrameMkLst>
        </pc:graphicFrameChg>
        <pc:picChg chg="add mod">
          <ac:chgData name="Gloria Alzate" userId="cdab09645ca1ce8f" providerId="LiveId" clId="{BFE5C048-D123-477B-B162-D342182390AC}" dt="2021-09-09T16:11:07.732" v="55" actId="14100"/>
          <ac:picMkLst>
            <pc:docMk/>
            <pc:sldMk cId="0" sldId="256"/>
            <ac:picMk id="15" creationId="{9BD93874-672A-4C7A-90E9-29ED1A015B67}"/>
          </ac:picMkLst>
        </pc:picChg>
        <pc:picChg chg="del">
          <ac:chgData name="Gloria Alzate" userId="cdab09645ca1ce8f" providerId="LiveId" clId="{BFE5C048-D123-477B-B162-D342182390AC}" dt="2021-09-09T16:10:38.673" v="44" actId="478"/>
          <ac:picMkLst>
            <pc:docMk/>
            <pc:sldMk cId="0" sldId="256"/>
            <ac:picMk id="89" creationId="{00000000-0000-0000-0000-000000000000}"/>
          </ac:picMkLst>
        </pc:picChg>
      </pc:sldChg>
      <pc:sldChg chg="del">
        <pc:chgData name="Gloria Alzate" userId="cdab09645ca1ce8f" providerId="LiveId" clId="{BFE5C048-D123-477B-B162-D342182390AC}" dt="2021-09-09T16:11:16.902" v="56" actId="47"/>
        <pc:sldMkLst>
          <pc:docMk/>
          <pc:sldMk cId="0" sldId="257"/>
        </pc:sldMkLst>
      </pc:sldChg>
      <pc:sldChg chg="ord">
        <pc:chgData name="Gloria Alzate" userId="cdab09645ca1ce8f" providerId="LiveId" clId="{BFE5C048-D123-477B-B162-D342182390AC}" dt="2021-09-09T16:11:23.827" v="58"/>
        <pc:sldMkLst>
          <pc:docMk/>
          <pc:sldMk cId="0" sldId="262"/>
        </pc:sldMkLst>
      </pc:sldChg>
      <pc:sldChg chg="modSp mod">
        <pc:chgData name="Gloria Alzate" userId="cdab09645ca1ce8f" providerId="LiveId" clId="{BFE5C048-D123-477B-B162-D342182390AC}" dt="2021-09-09T16:10:29.731" v="43" actId="20577"/>
        <pc:sldMkLst>
          <pc:docMk/>
          <pc:sldMk cId="4041756236" sldId="263"/>
        </pc:sldMkLst>
        <pc:spChg chg="mod">
          <ac:chgData name="Gloria Alzate" userId="cdab09645ca1ce8f" providerId="LiveId" clId="{BFE5C048-D123-477B-B162-D342182390AC}" dt="2021-09-09T16:10:29.731" v="43" actId="20577"/>
          <ac:spMkLst>
            <pc:docMk/>
            <pc:sldMk cId="4041756236" sldId="263"/>
            <ac:spMk id="7" creationId="{075ECF72-9B71-4094-815B-488397F9850D}"/>
          </ac:spMkLst>
        </pc:spChg>
      </pc:sldChg>
      <pc:sldChg chg="add ord">
        <pc:chgData name="Gloria Alzate" userId="cdab09645ca1ce8f" providerId="LiveId" clId="{BFE5C048-D123-477B-B162-D342182390AC}" dt="2021-09-09T16:11:31.177" v="61"/>
        <pc:sldMkLst>
          <pc:docMk/>
          <pc:sldMk cId="3017527094" sldId="264"/>
        </pc:sldMkLst>
      </pc:sldChg>
    </pc:docChg>
  </pc:docChgLst>
  <pc:docChgLst>
    <pc:chgData name="Gloria Alzate" userId="cdab09645ca1ce8f" providerId="LiveId" clId="{1E3B050F-4AD6-4F53-B0A1-158AB6D45006}"/>
    <pc:docChg chg="custSel modSld">
      <pc:chgData name="Gloria Alzate" userId="cdab09645ca1ce8f" providerId="LiveId" clId="{1E3B050F-4AD6-4F53-B0A1-158AB6D45006}" dt="2021-11-02T15:49:58.875" v="6" actId="14100"/>
      <pc:docMkLst>
        <pc:docMk/>
      </pc:docMkLst>
      <pc:sldChg chg="addSp delSp modSp mod">
        <pc:chgData name="Gloria Alzate" userId="cdab09645ca1ce8f" providerId="LiveId" clId="{1E3B050F-4AD6-4F53-B0A1-158AB6D45006}" dt="2021-11-02T15:49:58.875" v="6" actId="14100"/>
        <pc:sldMkLst>
          <pc:docMk/>
          <pc:sldMk cId="0" sldId="256"/>
        </pc:sldMkLst>
        <pc:picChg chg="add mod">
          <ac:chgData name="Gloria Alzate" userId="cdab09645ca1ce8f" providerId="LiveId" clId="{1E3B050F-4AD6-4F53-B0A1-158AB6D45006}" dt="2021-11-02T15:49:58.875" v="6" actId="14100"/>
          <ac:picMkLst>
            <pc:docMk/>
            <pc:sldMk cId="0" sldId="256"/>
            <ac:picMk id="2" creationId="{3EF04CE1-579F-4CFE-ABDB-DC51468A90A8}"/>
          </ac:picMkLst>
        </pc:picChg>
        <pc:picChg chg="del">
          <ac:chgData name="Gloria Alzate" userId="cdab09645ca1ce8f" providerId="LiveId" clId="{1E3B050F-4AD6-4F53-B0A1-158AB6D45006}" dt="2021-11-02T15:49:44.386" v="0" actId="478"/>
          <ac:picMkLst>
            <pc:docMk/>
            <pc:sldMk cId="0" sldId="256"/>
            <ac:picMk id="14" creationId="{B9149721-6ADD-4A29-A288-599483172F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7" name="Google Shape;17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7" name="Google Shape;17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039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0">
            <a:extLst>
              <a:ext uri="{FF2B5EF4-FFF2-40B4-BE49-F238E27FC236}">
                <a16:creationId xmlns:a16="http://schemas.microsoft.com/office/drawing/2014/main" id="{075ECF72-9B71-4094-815B-488397F9850D}"/>
              </a:ext>
            </a:extLst>
          </p:cNvPr>
          <p:cNvSpPr/>
          <p:nvPr/>
        </p:nvSpPr>
        <p:spPr>
          <a:xfrm>
            <a:off x="2151719" y="111865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Video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DI_CF01_</a:t>
            </a: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Introduccion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175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Escena de cierre de los videos institucionales del SENA.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 de cierre.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Logo SENA.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32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88" name="Google Shape;188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3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0" name="Google Shape;19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250" y="-34250"/>
            <a:ext cx="5812027" cy="340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video de Introducción  fue realizado por el experto el cual </a:t>
            </a:r>
            <a:endParaRPr lang="es-E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encuentra en la carpeta Anexos/Video_introducción.</a:t>
            </a:r>
            <a:r>
              <a:rPr lang="es-ES" dirty="0">
                <a:solidFill>
                  <a:schemeClr val="dk1"/>
                </a:solidFill>
              </a:rPr>
              <a:t>mp4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 de inicio.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6867525" y="3312238"/>
            <a:ext cx="5333999" cy="35457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Logo SENA.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87" name="Google Shape;8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3EF04CE1-579F-4CFE-ABDB-DC51468A9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6" y="114981"/>
            <a:ext cx="6282942" cy="307898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Escena de cierre de los videos institucionales del SENA.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 de cierre.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Logo SENA.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32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88" name="Google Shape;188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3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0" name="Google Shape;19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250" y="-34250"/>
            <a:ext cx="5812027" cy="3405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52709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97</Words>
  <Application>Microsoft Office PowerPoint</Application>
  <PresentationFormat>Panorámica</PresentationFormat>
  <Paragraphs>18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Gloria Alzate</cp:lastModifiedBy>
  <cp:revision>25</cp:revision>
  <dcterms:modified xsi:type="dcterms:W3CDTF">2021-11-02T15:50:08Z</dcterms:modified>
</cp:coreProperties>
</file>