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ibBpov+/T8fTIjhDjxud32z5Lc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4" name="Google Shape;14;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5"/>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71" name="Google Shape;71;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3" name="Google Shape;73;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7"/>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Arial"/>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Arial"/>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Arial"/>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Arial"/>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Arial"/>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Arial"/>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Arial"/>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Arial"/>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Arial"/>
              <a:buNone/>
              <a:defRPr sz="1600">
                <a:solidFill>
                  <a:srgbClr val="888888"/>
                </a:solidFill>
              </a:defRPr>
            </a:lvl9pPr>
          </a:lstStyle>
          <a:p/>
        </p:txBody>
      </p:sp>
      <p:sp>
        <p:nvSpPr>
          <p:cNvPr id="20" name="Google Shape;20;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26" name="Google Shape;26;p8"/>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27" name="Google Shape;27;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8" name="Google Shape;28;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9" name="Google Shape;29;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9"/>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Arial"/>
              <a:buNone/>
              <a:defRPr b="1" sz="2400"/>
            </a:lvl1pPr>
            <a:lvl2pPr indent="-228600" lvl="1" marL="914400" algn="l">
              <a:lnSpc>
                <a:spcPct val="90000"/>
              </a:lnSpc>
              <a:spcBef>
                <a:spcPts val="0"/>
              </a:spcBef>
              <a:spcAft>
                <a:spcPts val="0"/>
              </a:spcAft>
              <a:buSzPts val="2000"/>
              <a:buFont typeface="Arial"/>
              <a:buNone/>
              <a:defRPr b="1" sz="2000"/>
            </a:lvl2pPr>
            <a:lvl3pPr indent="-228600" lvl="2" marL="1371600" algn="l">
              <a:lnSpc>
                <a:spcPct val="90000"/>
              </a:lnSpc>
              <a:spcBef>
                <a:spcPts val="0"/>
              </a:spcBef>
              <a:spcAft>
                <a:spcPts val="0"/>
              </a:spcAft>
              <a:buSzPts val="1800"/>
              <a:buFont typeface="Arial"/>
              <a:buNone/>
              <a:defRPr b="1" sz="1800"/>
            </a:lvl3pPr>
            <a:lvl4pPr indent="-228600" lvl="3" marL="1828800" algn="l">
              <a:lnSpc>
                <a:spcPct val="90000"/>
              </a:lnSpc>
              <a:spcBef>
                <a:spcPts val="0"/>
              </a:spcBef>
              <a:spcAft>
                <a:spcPts val="0"/>
              </a:spcAft>
              <a:buSzPts val="1600"/>
              <a:buFont typeface="Arial"/>
              <a:buNone/>
              <a:defRPr b="1" sz="1600"/>
            </a:lvl4pPr>
            <a:lvl5pPr indent="-228600" lvl="4" marL="2286000" algn="l">
              <a:lnSpc>
                <a:spcPct val="90000"/>
              </a:lnSpc>
              <a:spcBef>
                <a:spcPts val="0"/>
              </a:spcBef>
              <a:spcAft>
                <a:spcPts val="0"/>
              </a:spcAft>
              <a:buSzPts val="1600"/>
              <a:buFont typeface="Arial"/>
              <a:buNone/>
              <a:defRPr b="1" sz="1600"/>
            </a:lvl5pPr>
            <a:lvl6pPr indent="-228600" lvl="5" marL="2743200" algn="l">
              <a:lnSpc>
                <a:spcPct val="90000"/>
              </a:lnSpc>
              <a:spcBef>
                <a:spcPts val="0"/>
              </a:spcBef>
              <a:spcAft>
                <a:spcPts val="0"/>
              </a:spcAft>
              <a:buSzPts val="1600"/>
              <a:buFont typeface="Arial"/>
              <a:buNone/>
              <a:defRPr b="1" sz="1600"/>
            </a:lvl6pPr>
            <a:lvl7pPr indent="-228600" lvl="6" marL="3200400" algn="l">
              <a:lnSpc>
                <a:spcPct val="90000"/>
              </a:lnSpc>
              <a:spcBef>
                <a:spcPts val="0"/>
              </a:spcBef>
              <a:spcAft>
                <a:spcPts val="0"/>
              </a:spcAft>
              <a:buSzPts val="1600"/>
              <a:buFont typeface="Arial"/>
              <a:buNone/>
              <a:defRPr b="1" sz="1600"/>
            </a:lvl7pPr>
            <a:lvl8pPr indent="-228600" lvl="7" marL="3657600" algn="l">
              <a:lnSpc>
                <a:spcPct val="90000"/>
              </a:lnSpc>
              <a:spcBef>
                <a:spcPts val="0"/>
              </a:spcBef>
              <a:spcAft>
                <a:spcPts val="0"/>
              </a:spcAft>
              <a:buSzPts val="1600"/>
              <a:buFont typeface="Arial"/>
              <a:buNone/>
              <a:defRPr b="1" sz="1600"/>
            </a:lvl8pPr>
            <a:lvl9pPr indent="-228600" lvl="8" marL="4114800" algn="l">
              <a:lnSpc>
                <a:spcPct val="90000"/>
              </a:lnSpc>
              <a:spcBef>
                <a:spcPts val="0"/>
              </a:spcBef>
              <a:spcAft>
                <a:spcPts val="0"/>
              </a:spcAft>
              <a:buSzPts val="1600"/>
              <a:buFont typeface="Arial"/>
              <a:buNone/>
              <a:defRPr b="1" sz="1600"/>
            </a:lvl9pPr>
          </a:lstStyle>
          <a:p/>
        </p:txBody>
      </p:sp>
      <p:sp>
        <p:nvSpPr>
          <p:cNvPr id="33" name="Google Shape;33;p9"/>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34" name="Google Shape;34;p9"/>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Arial"/>
              <a:buNone/>
              <a:defRPr b="1" sz="2400"/>
            </a:lvl1pPr>
            <a:lvl2pPr indent="-228600" lvl="1" marL="914400" algn="l">
              <a:lnSpc>
                <a:spcPct val="90000"/>
              </a:lnSpc>
              <a:spcBef>
                <a:spcPts val="0"/>
              </a:spcBef>
              <a:spcAft>
                <a:spcPts val="0"/>
              </a:spcAft>
              <a:buSzPts val="2000"/>
              <a:buFont typeface="Arial"/>
              <a:buNone/>
              <a:defRPr b="1" sz="2000"/>
            </a:lvl2pPr>
            <a:lvl3pPr indent="-228600" lvl="2" marL="1371600" algn="l">
              <a:lnSpc>
                <a:spcPct val="90000"/>
              </a:lnSpc>
              <a:spcBef>
                <a:spcPts val="0"/>
              </a:spcBef>
              <a:spcAft>
                <a:spcPts val="0"/>
              </a:spcAft>
              <a:buSzPts val="1800"/>
              <a:buFont typeface="Arial"/>
              <a:buNone/>
              <a:defRPr b="1" sz="1800"/>
            </a:lvl3pPr>
            <a:lvl4pPr indent="-228600" lvl="3" marL="1828800" algn="l">
              <a:lnSpc>
                <a:spcPct val="90000"/>
              </a:lnSpc>
              <a:spcBef>
                <a:spcPts val="0"/>
              </a:spcBef>
              <a:spcAft>
                <a:spcPts val="0"/>
              </a:spcAft>
              <a:buSzPts val="1600"/>
              <a:buFont typeface="Arial"/>
              <a:buNone/>
              <a:defRPr b="1" sz="1600"/>
            </a:lvl4pPr>
            <a:lvl5pPr indent="-228600" lvl="4" marL="2286000" algn="l">
              <a:lnSpc>
                <a:spcPct val="90000"/>
              </a:lnSpc>
              <a:spcBef>
                <a:spcPts val="0"/>
              </a:spcBef>
              <a:spcAft>
                <a:spcPts val="0"/>
              </a:spcAft>
              <a:buSzPts val="1600"/>
              <a:buFont typeface="Arial"/>
              <a:buNone/>
              <a:defRPr b="1" sz="1600"/>
            </a:lvl5pPr>
            <a:lvl6pPr indent="-228600" lvl="5" marL="2743200" algn="l">
              <a:lnSpc>
                <a:spcPct val="90000"/>
              </a:lnSpc>
              <a:spcBef>
                <a:spcPts val="0"/>
              </a:spcBef>
              <a:spcAft>
                <a:spcPts val="0"/>
              </a:spcAft>
              <a:buSzPts val="1600"/>
              <a:buFont typeface="Arial"/>
              <a:buNone/>
              <a:defRPr b="1" sz="1600"/>
            </a:lvl6pPr>
            <a:lvl7pPr indent="-228600" lvl="6" marL="3200400" algn="l">
              <a:lnSpc>
                <a:spcPct val="90000"/>
              </a:lnSpc>
              <a:spcBef>
                <a:spcPts val="0"/>
              </a:spcBef>
              <a:spcAft>
                <a:spcPts val="0"/>
              </a:spcAft>
              <a:buSzPts val="1600"/>
              <a:buFont typeface="Arial"/>
              <a:buNone/>
              <a:defRPr b="1" sz="1600"/>
            </a:lvl7pPr>
            <a:lvl8pPr indent="-228600" lvl="7" marL="3657600" algn="l">
              <a:lnSpc>
                <a:spcPct val="90000"/>
              </a:lnSpc>
              <a:spcBef>
                <a:spcPts val="0"/>
              </a:spcBef>
              <a:spcAft>
                <a:spcPts val="0"/>
              </a:spcAft>
              <a:buSzPts val="1600"/>
              <a:buFont typeface="Arial"/>
              <a:buNone/>
              <a:defRPr b="1" sz="1600"/>
            </a:lvl8pPr>
            <a:lvl9pPr indent="-228600" lvl="8" marL="4114800" algn="l">
              <a:lnSpc>
                <a:spcPct val="90000"/>
              </a:lnSpc>
              <a:spcBef>
                <a:spcPts val="0"/>
              </a:spcBef>
              <a:spcAft>
                <a:spcPts val="0"/>
              </a:spcAft>
              <a:buSzPts val="1600"/>
              <a:buFont typeface="Arial"/>
              <a:buNone/>
              <a:defRPr b="1" sz="1600"/>
            </a:lvl9pPr>
          </a:lstStyle>
          <a:p/>
        </p:txBody>
      </p:sp>
      <p:sp>
        <p:nvSpPr>
          <p:cNvPr id="35" name="Google Shape;35;p9"/>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36" name="Google Shape;36;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7" name="Google Shape;37;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8" name="Google Shape;38;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2" name="Google Shape;42;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6" name="Google Shape;4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7" name="Google Shape;47;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2"/>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Arial"/>
              <a:buNone/>
              <a:defRPr sz="1600"/>
            </a:lvl1pPr>
            <a:lvl2pPr indent="-228600" lvl="1" marL="914400" algn="l">
              <a:lnSpc>
                <a:spcPct val="90000"/>
              </a:lnSpc>
              <a:spcBef>
                <a:spcPts val="0"/>
              </a:spcBef>
              <a:spcAft>
                <a:spcPts val="0"/>
              </a:spcAft>
              <a:buSzPts val="1400"/>
              <a:buFont typeface="Arial"/>
              <a:buNone/>
              <a:defRPr sz="1400"/>
            </a:lvl2pPr>
            <a:lvl3pPr indent="-228600" lvl="2" marL="1371600" algn="l">
              <a:lnSpc>
                <a:spcPct val="90000"/>
              </a:lnSpc>
              <a:spcBef>
                <a:spcPts val="0"/>
              </a:spcBef>
              <a:spcAft>
                <a:spcPts val="0"/>
              </a:spcAft>
              <a:buSzPts val="1200"/>
              <a:buFont typeface="Arial"/>
              <a:buNone/>
              <a:defRPr sz="1200"/>
            </a:lvl3pPr>
            <a:lvl4pPr indent="-228600" lvl="3" marL="1828800" algn="l">
              <a:lnSpc>
                <a:spcPct val="90000"/>
              </a:lnSpc>
              <a:spcBef>
                <a:spcPts val="0"/>
              </a:spcBef>
              <a:spcAft>
                <a:spcPts val="0"/>
              </a:spcAft>
              <a:buSzPts val="1000"/>
              <a:buFont typeface="Arial"/>
              <a:buNone/>
              <a:defRPr sz="1000"/>
            </a:lvl4pPr>
            <a:lvl5pPr indent="-228600" lvl="4" marL="2286000" algn="l">
              <a:lnSpc>
                <a:spcPct val="90000"/>
              </a:lnSpc>
              <a:spcBef>
                <a:spcPts val="0"/>
              </a:spcBef>
              <a:spcAft>
                <a:spcPts val="0"/>
              </a:spcAft>
              <a:buSzPts val="1000"/>
              <a:buFont typeface="Arial"/>
              <a:buNone/>
              <a:defRPr sz="1000"/>
            </a:lvl5pPr>
            <a:lvl6pPr indent="-228600" lvl="5" marL="2743200" algn="l">
              <a:lnSpc>
                <a:spcPct val="90000"/>
              </a:lnSpc>
              <a:spcBef>
                <a:spcPts val="0"/>
              </a:spcBef>
              <a:spcAft>
                <a:spcPts val="0"/>
              </a:spcAft>
              <a:buSzPts val="1000"/>
              <a:buFont typeface="Arial"/>
              <a:buNone/>
              <a:defRPr sz="1000"/>
            </a:lvl6pPr>
            <a:lvl7pPr indent="-228600" lvl="6" marL="3200400" algn="l">
              <a:lnSpc>
                <a:spcPct val="90000"/>
              </a:lnSpc>
              <a:spcBef>
                <a:spcPts val="0"/>
              </a:spcBef>
              <a:spcAft>
                <a:spcPts val="0"/>
              </a:spcAft>
              <a:buSzPts val="1000"/>
              <a:buFont typeface="Arial"/>
              <a:buNone/>
              <a:defRPr sz="1000"/>
            </a:lvl7pPr>
            <a:lvl8pPr indent="-228600" lvl="7" marL="3657600" algn="l">
              <a:lnSpc>
                <a:spcPct val="90000"/>
              </a:lnSpc>
              <a:spcBef>
                <a:spcPts val="0"/>
              </a:spcBef>
              <a:spcAft>
                <a:spcPts val="0"/>
              </a:spcAft>
              <a:buSzPts val="1000"/>
              <a:buFont typeface="Arial"/>
              <a:buNone/>
              <a:defRPr sz="1000"/>
            </a:lvl8pPr>
            <a:lvl9pPr indent="-228600" lvl="8" marL="4114800" algn="l">
              <a:lnSpc>
                <a:spcPct val="90000"/>
              </a:lnSpc>
              <a:spcBef>
                <a:spcPts val="0"/>
              </a:spcBef>
              <a:spcAft>
                <a:spcPts val="0"/>
              </a:spcAft>
              <a:buSzPts val="1000"/>
              <a:buFont typeface="Arial"/>
              <a:buNone/>
              <a:defRPr sz="1000"/>
            </a:lvl9pPr>
          </a:lstStyle>
          <a:p/>
        </p:txBody>
      </p:sp>
      <p:sp>
        <p:nvSpPr>
          <p:cNvPr id="52" name="Google Shape;52;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p:nvPr>
            <p:ph idx="2" type="pic"/>
          </p:nvPr>
        </p:nvSpPr>
        <p:spPr>
          <a:xfrm>
            <a:off x="5183187" y="987425"/>
            <a:ext cx="6172199" cy="487362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1pPr>
            <a:lvl2pPr lvl="1" marR="0" rtl="0" algn="l">
              <a:lnSpc>
                <a:spcPct val="9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8" name="Google Shape;58;p13"/>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Arial"/>
              <a:buNone/>
              <a:defRPr sz="1600"/>
            </a:lvl1pPr>
            <a:lvl2pPr indent="-228600" lvl="1" marL="914400" algn="l">
              <a:lnSpc>
                <a:spcPct val="90000"/>
              </a:lnSpc>
              <a:spcBef>
                <a:spcPts val="0"/>
              </a:spcBef>
              <a:spcAft>
                <a:spcPts val="0"/>
              </a:spcAft>
              <a:buSzPts val="1400"/>
              <a:buFont typeface="Arial"/>
              <a:buNone/>
              <a:defRPr sz="1400"/>
            </a:lvl2pPr>
            <a:lvl3pPr indent="-228600" lvl="2" marL="1371600" algn="l">
              <a:lnSpc>
                <a:spcPct val="90000"/>
              </a:lnSpc>
              <a:spcBef>
                <a:spcPts val="0"/>
              </a:spcBef>
              <a:spcAft>
                <a:spcPts val="0"/>
              </a:spcAft>
              <a:buSzPts val="1200"/>
              <a:buFont typeface="Arial"/>
              <a:buNone/>
              <a:defRPr sz="1200"/>
            </a:lvl3pPr>
            <a:lvl4pPr indent="-228600" lvl="3" marL="1828800" algn="l">
              <a:lnSpc>
                <a:spcPct val="90000"/>
              </a:lnSpc>
              <a:spcBef>
                <a:spcPts val="0"/>
              </a:spcBef>
              <a:spcAft>
                <a:spcPts val="0"/>
              </a:spcAft>
              <a:buSzPts val="1000"/>
              <a:buFont typeface="Arial"/>
              <a:buNone/>
              <a:defRPr sz="1000"/>
            </a:lvl4pPr>
            <a:lvl5pPr indent="-228600" lvl="4" marL="2286000" algn="l">
              <a:lnSpc>
                <a:spcPct val="90000"/>
              </a:lnSpc>
              <a:spcBef>
                <a:spcPts val="0"/>
              </a:spcBef>
              <a:spcAft>
                <a:spcPts val="0"/>
              </a:spcAft>
              <a:buSzPts val="1000"/>
              <a:buFont typeface="Arial"/>
              <a:buNone/>
              <a:defRPr sz="1000"/>
            </a:lvl5pPr>
            <a:lvl6pPr indent="-228600" lvl="5" marL="2743200" algn="l">
              <a:lnSpc>
                <a:spcPct val="90000"/>
              </a:lnSpc>
              <a:spcBef>
                <a:spcPts val="0"/>
              </a:spcBef>
              <a:spcAft>
                <a:spcPts val="0"/>
              </a:spcAft>
              <a:buSzPts val="1000"/>
              <a:buFont typeface="Arial"/>
              <a:buNone/>
              <a:defRPr sz="1000"/>
            </a:lvl6pPr>
            <a:lvl7pPr indent="-228600" lvl="6" marL="3200400" algn="l">
              <a:lnSpc>
                <a:spcPct val="90000"/>
              </a:lnSpc>
              <a:spcBef>
                <a:spcPts val="0"/>
              </a:spcBef>
              <a:spcAft>
                <a:spcPts val="0"/>
              </a:spcAft>
              <a:buSzPts val="1000"/>
              <a:buFont typeface="Arial"/>
              <a:buNone/>
              <a:defRPr sz="1000"/>
            </a:lvl7pPr>
            <a:lvl8pPr indent="-228600" lvl="7" marL="3657600" algn="l">
              <a:lnSpc>
                <a:spcPct val="90000"/>
              </a:lnSpc>
              <a:spcBef>
                <a:spcPts val="0"/>
              </a:spcBef>
              <a:spcAft>
                <a:spcPts val="0"/>
              </a:spcAft>
              <a:buSzPts val="1000"/>
              <a:buFont typeface="Arial"/>
              <a:buNone/>
              <a:defRPr sz="1000"/>
            </a:lvl8pPr>
            <a:lvl9pPr indent="-228600" lvl="8" marL="4114800" algn="l">
              <a:lnSpc>
                <a:spcPct val="90000"/>
              </a:lnSpc>
              <a:spcBef>
                <a:spcPts val="0"/>
              </a:spcBef>
              <a:spcAft>
                <a:spcPts val="0"/>
              </a:spcAft>
              <a:buSzPts val="1000"/>
              <a:buFont typeface="Arial"/>
              <a:buNone/>
              <a:defRPr sz="1000"/>
            </a:lvl9pPr>
          </a:lstStyle>
          <a:p/>
        </p:txBody>
      </p:sp>
      <p:sp>
        <p:nvSpPr>
          <p:cNvPr id="59" name="Google Shape;59;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0" name="Google Shape;60;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1" name="Google Shape;61;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Arial"/>
              <a:buNone/>
              <a:defRPr sz="4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Arial"/>
                <a:ea typeface="Arial"/>
                <a:cs typeface="Arial"/>
                <a:sym typeface="Arial"/>
              </a:defRPr>
            </a:lvl9pPr>
          </a:lstStyle>
          <a:p/>
        </p:txBody>
      </p:sp>
      <p:sp>
        <p:nvSpPr>
          <p:cNvPr id="65" name="Google Shape;6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7" name="Google Shape;6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3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jpg"/><Relationship Id="rId6" Type="http://schemas.openxmlformats.org/officeDocument/2006/relationships/image" Target="../media/image3.jpg"/><Relationship Id="rId7"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encrypted-tbn0.gstatic.com/images?q=tbn%3AANd9GcRD1A62EhLTN4r7W8yS02nIGOl41BQCb87T7Q&amp;usqp=CAU"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CF15_A_2.2_Generaciones de máquinas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Infografía interactiva</a:t>
            </a:r>
            <a:endParaRPr b="0" i="0" sz="1800" u="none" cap="none" strike="noStrike">
              <a:solidFill>
                <a:schemeClr val="lt1"/>
              </a:solidFill>
              <a:latin typeface="Arial"/>
              <a:ea typeface="Arial"/>
              <a:cs typeface="Arial"/>
              <a:sym typeface="Arial"/>
            </a:endParaRPr>
          </a:p>
        </p:txBody>
      </p:sp>
      <p:sp>
        <p:nvSpPr>
          <p:cNvPr id="79" name="Google Shape;79;p1"/>
          <p:cNvSpPr/>
          <p:nvPr/>
        </p:nvSpPr>
        <p:spPr>
          <a:xfrm>
            <a:off x="495465" y="4542552"/>
            <a:ext cx="10869222" cy="5827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95959"/>
              </a:buClr>
              <a:buSzPts val="1400"/>
              <a:buFont typeface="Arial"/>
              <a:buNone/>
            </a:pPr>
            <a:r>
              <a:rPr b="1" i="0" lang="es-CO"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CO" sz="1400" u="none" cap="none" strike="noStrike">
                <a:solidFill>
                  <a:srgbClr val="595959"/>
                </a:solidFill>
                <a:latin typeface="Arial"/>
                <a:ea typeface="Arial"/>
                <a:cs typeface="Arial"/>
                <a:sym typeface="Arial"/>
              </a:rPr>
              <a:t>Elaborar infografía interactiva de acuerdo a las indicaciones de los slides</a:t>
            </a:r>
            <a:endParaRPr b="0" i="0" sz="1400" u="none" cap="none" strike="noStrike">
              <a:solidFill>
                <a:srgbClr val="595959"/>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2"/>
          <p:cNvPicPr preferRelativeResize="0"/>
          <p:nvPr/>
        </p:nvPicPr>
        <p:blipFill rotWithShape="1">
          <a:blip r:embed="rId3">
            <a:alphaModFix/>
          </a:blip>
          <a:srcRect b="0" l="0" r="0" t="0"/>
          <a:stretch/>
        </p:blipFill>
        <p:spPr>
          <a:xfrm>
            <a:off x="0" y="-284563"/>
            <a:ext cx="8234449" cy="7427125"/>
          </a:xfrm>
          <a:prstGeom prst="rect">
            <a:avLst/>
          </a:prstGeom>
          <a:noFill/>
          <a:ln>
            <a:noFill/>
          </a:ln>
        </p:spPr>
      </p:pic>
      <p:sp>
        <p:nvSpPr>
          <p:cNvPr id="85" name="Google Shape;85;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Diagramar tres recuadros con información e imágenes como se muestra en el slide.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De los botones + se deben se despliega la información de los siguientes slides en ventanas emergentes.</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8253350" y="3429000"/>
            <a:ext cx="3948174" cy="342899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 https://stock.adobe.com/es/search/images?filters%5Bcontent_type%3Azip_vector%5D=1&amp;filters%5Borientation%5D=square&amp;filters%5Borientation_type%5D%5Bis_square%5D=true&amp;filters%5Bcontent_type%3Aimage%5D=1&amp;order=relevance&amp;safe_search=1&amp;k=infograf%C3%ADa+generaciones&amp;limit=100&amp;search_page=1&amp;search_type=usertyped&amp;acp=&amp;aco=infograf%C3%ADa+generaciones&amp;get_facets=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Fuente de las im{agenes de las máquinas: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rPr b="0" i="0" lang="es-CO" sz="1200" u="none" cap="none" strike="noStrike">
                <a:solidFill>
                  <a:srgbClr val="000000"/>
                </a:solidFill>
                <a:latin typeface="Arial"/>
                <a:ea typeface="Arial"/>
                <a:cs typeface="Arial"/>
                <a:sym typeface="Arial"/>
              </a:rPr>
              <a:t>Catálogo máquinas de coser-Importaciones Santafe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89" name="Google Shape;89;p2"/>
          <p:cNvSpPr txBox="1"/>
          <p:nvPr/>
        </p:nvSpPr>
        <p:spPr>
          <a:xfrm>
            <a:off x="875489" y="2770263"/>
            <a:ext cx="1926000" cy="2862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Son máquinas convencionales, sin ningún tipo de ayudas. En este tipo de máquinas el operador realiza el 90% de las operaciones de la máquina, como levantar el prensatelas, posicionar la aguja para retirar el material, cortar los hilos, hacer atraques y otras operaciones más.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0" name="Google Shape;90;p2"/>
          <p:cNvSpPr txBox="1"/>
          <p:nvPr/>
        </p:nvSpPr>
        <p:spPr>
          <a:xfrm>
            <a:off x="3232005" y="2765399"/>
            <a:ext cx="1926077" cy="2970044"/>
          </a:xfrm>
          <a:prstGeom prst="rect">
            <a:avLst/>
          </a:prstGeom>
          <a:solidFill>
            <a:srgbClr val="FF006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En este tipo de máquinas el operador realiza el 50% de las operaciones, debido a que las máquinas vienen provistas con ayudas de tipo electrónico, neumático o electro-neumático.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1" name="Google Shape;91;p2"/>
          <p:cNvSpPr txBox="1"/>
          <p:nvPr/>
        </p:nvSpPr>
        <p:spPr>
          <a:xfrm>
            <a:off x="5588520" y="2765399"/>
            <a:ext cx="1926077" cy="2839239"/>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En este tipo de máquinas el operador realiza el 10% de las operaciones y puede incluso operar dos o tres máquinas a la vez. Estas vienen provistas con las ayudas de la generación anterior, pero además cuentan con la ayuda de sensores que permiten que las máquinas trabajen casi solas.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pic>
        <p:nvPicPr>
          <p:cNvPr id="92" name="Google Shape;92;p2"/>
          <p:cNvPicPr preferRelativeResize="0"/>
          <p:nvPr/>
        </p:nvPicPr>
        <p:blipFill rotWithShape="1">
          <a:blip r:embed="rId4">
            <a:alphaModFix/>
          </a:blip>
          <a:srcRect b="0" l="0" r="0" t="0"/>
          <a:stretch/>
        </p:blipFill>
        <p:spPr>
          <a:xfrm>
            <a:off x="3846058" y="5685816"/>
            <a:ext cx="697970" cy="682630"/>
          </a:xfrm>
          <a:prstGeom prst="rect">
            <a:avLst/>
          </a:prstGeom>
          <a:noFill/>
          <a:ln>
            <a:noFill/>
          </a:ln>
        </p:spPr>
      </p:pic>
      <p:pic>
        <p:nvPicPr>
          <p:cNvPr id="93" name="Google Shape;93;p2"/>
          <p:cNvPicPr preferRelativeResize="0"/>
          <p:nvPr/>
        </p:nvPicPr>
        <p:blipFill rotWithShape="1">
          <a:blip r:embed="rId4">
            <a:alphaModFix/>
          </a:blip>
          <a:srcRect b="0" l="0" r="0" t="0"/>
          <a:stretch/>
        </p:blipFill>
        <p:spPr>
          <a:xfrm>
            <a:off x="6202573" y="5685816"/>
            <a:ext cx="697970" cy="682630"/>
          </a:xfrm>
          <a:prstGeom prst="rect">
            <a:avLst/>
          </a:prstGeom>
          <a:noFill/>
          <a:ln>
            <a:noFill/>
          </a:ln>
        </p:spPr>
      </p:pic>
      <p:sp>
        <p:nvSpPr>
          <p:cNvPr id="94" name="Google Shape;94;p2"/>
          <p:cNvSpPr txBox="1"/>
          <p:nvPr/>
        </p:nvSpPr>
        <p:spPr>
          <a:xfrm>
            <a:off x="5671173" y="806964"/>
            <a:ext cx="192607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Máquinas de tercera generación</a:t>
            </a:r>
            <a:endParaRPr b="0" i="0" sz="1400" u="none" cap="none" strike="noStrike">
              <a:solidFill>
                <a:srgbClr val="000000"/>
              </a:solidFill>
              <a:latin typeface="Arial"/>
              <a:ea typeface="Arial"/>
              <a:cs typeface="Arial"/>
              <a:sym typeface="Arial"/>
            </a:endParaRPr>
          </a:p>
        </p:txBody>
      </p:sp>
      <p:sp>
        <p:nvSpPr>
          <p:cNvPr id="95" name="Google Shape;95;p2"/>
          <p:cNvSpPr txBox="1"/>
          <p:nvPr/>
        </p:nvSpPr>
        <p:spPr>
          <a:xfrm>
            <a:off x="881974" y="706219"/>
            <a:ext cx="192607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Máquinas de primera generación</a:t>
            </a:r>
            <a:endParaRPr b="0" i="0" sz="1400" u="none" cap="none" strike="noStrike">
              <a:solidFill>
                <a:srgbClr val="000000"/>
              </a:solidFill>
              <a:latin typeface="Arial"/>
              <a:ea typeface="Arial"/>
              <a:cs typeface="Arial"/>
              <a:sym typeface="Arial"/>
            </a:endParaRPr>
          </a:p>
        </p:txBody>
      </p:sp>
      <p:sp>
        <p:nvSpPr>
          <p:cNvPr id="96" name="Google Shape;96;p2"/>
          <p:cNvSpPr txBox="1"/>
          <p:nvPr/>
        </p:nvSpPr>
        <p:spPr>
          <a:xfrm>
            <a:off x="3247391" y="810613"/>
            <a:ext cx="192607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400"/>
              <a:buFont typeface="Arial"/>
              <a:buNone/>
            </a:pPr>
            <a:r>
              <a:rPr b="1" i="0" lang="es-CO" sz="1400" u="none" cap="none" strike="noStrike">
                <a:solidFill>
                  <a:schemeClr val="lt1"/>
                </a:solidFill>
                <a:latin typeface="Arial"/>
                <a:ea typeface="Arial"/>
                <a:cs typeface="Arial"/>
                <a:sym typeface="Arial"/>
              </a:rPr>
              <a:t>Máquinas de segunda generación</a:t>
            </a:r>
            <a:endParaRPr b="0" i="0" sz="1400" u="none" cap="none" strike="noStrike">
              <a:solidFill>
                <a:srgbClr val="000000"/>
              </a:solidFill>
              <a:latin typeface="Arial"/>
              <a:ea typeface="Arial"/>
              <a:cs typeface="Arial"/>
              <a:sym typeface="Arial"/>
            </a:endParaRPr>
          </a:p>
        </p:txBody>
      </p:sp>
      <p:pic>
        <p:nvPicPr>
          <p:cNvPr id="97" name="Google Shape;97;p2"/>
          <p:cNvPicPr preferRelativeResize="0"/>
          <p:nvPr/>
        </p:nvPicPr>
        <p:blipFill rotWithShape="1">
          <a:blip r:embed="rId5">
            <a:alphaModFix/>
          </a:blip>
          <a:srcRect b="0" l="0" r="0" t="0"/>
          <a:stretch/>
        </p:blipFill>
        <p:spPr>
          <a:xfrm>
            <a:off x="1007849" y="1330184"/>
            <a:ext cx="1586957" cy="1451927"/>
          </a:xfrm>
          <a:prstGeom prst="rect">
            <a:avLst/>
          </a:prstGeom>
          <a:noFill/>
          <a:ln>
            <a:noFill/>
          </a:ln>
        </p:spPr>
      </p:pic>
      <p:pic>
        <p:nvPicPr>
          <p:cNvPr id="98" name="Google Shape;98;p2"/>
          <p:cNvPicPr preferRelativeResize="0"/>
          <p:nvPr/>
        </p:nvPicPr>
        <p:blipFill rotWithShape="1">
          <a:blip r:embed="rId6">
            <a:alphaModFix/>
          </a:blip>
          <a:srcRect b="0" l="0" r="0" t="0"/>
          <a:stretch/>
        </p:blipFill>
        <p:spPr>
          <a:xfrm>
            <a:off x="3292282" y="1330184"/>
            <a:ext cx="1741692" cy="1435215"/>
          </a:xfrm>
          <a:prstGeom prst="rect">
            <a:avLst/>
          </a:prstGeom>
          <a:noFill/>
          <a:ln>
            <a:noFill/>
          </a:ln>
        </p:spPr>
      </p:pic>
      <p:pic>
        <p:nvPicPr>
          <p:cNvPr id="99" name="Google Shape;99;p2"/>
          <p:cNvPicPr preferRelativeResize="0"/>
          <p:nvPr/>
        </p:nvPicPr>
        <p:blipFill rotWithShape="1">
          <a:blip r:embed="rId7">
            <a:alphaModFix/>
          </a:blip>
          <a:srcRect b="0" l="0" r="0" t="0"/>
          <a:stretch/>
        </p:blipFill>
        <p:spPr>
          <a:xfrm>
            <a:off x="5671173" y="1411362"/>
            <a:ext cx="1862325" cy="1354037"/>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Información del botón + correspondiente.</a:t>
            </a:r>
            <a:endParaRPr b="0" i="0" sz="1400" u="none" cap="none" strike="noStrike">
              <a:solidFill>
                <a:schemeClr val="dk1"/>
              </a:solidFill>
              <a:latin typeface="Arial"/>
              <a:ea typeface="Arial"/>
              <a:cs typeface="Arial"/>
              <a:sym typeface="Arial"/>
            </a:endParaRPr>
          </a:p>
        </p:txBody>
      </p:sp>
      <p:sp>
        <p:nvSpPr>
          <p:cNvPr id="106" name="Google Shape;106;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3"/>
          <p:cNvSpPr txBox="1"/>
          <p:nvPr/>
        </p:nvSpPr>
        <p:spPr>
          <a:xfrm>
            <a:off x="1165672" y="258389"/>
            <a:ext cx="560477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s-CO" sz="1400" u="none" cap="none" strike="noStrike">
                <a:solidFill>
                  <a:schemeClr val="dk1"/>
                </a:solidFill>
                <a:latin typeface="Arial"/>
                <a:ea typeface="Arial"/>
                <a:cs typeface="Arial"/>
                <a:sym typeface="Arial"/>
              </a:rPr>
              <a:t>Máquinas de segunda generación</a:t>
            </a:r>
            <a:endParaRPr b="0" i="0" sz="1400" u="none" cap="none" strike="noStrike">
              <a:solidFill>
                <a:srgbClr val="000000"/>
              </a:solidFill>
              <a:latin typeface="Arial"/>
              <a:ea typeface="Arial"/>
              <a:cs typeface="Arial"/>
              <a:sym typeface="Arial"/>
            </a:endParaRPr>
          </a:p>
        </p:txBody>
      </p:sp>
      <p:sp>
        <p:nvSpPr>
          <p:cNvPr id="109" name="Google Shape;109;p3"/>
          <p:cNvSpPr txBox="1"/>
          <p:nvPr/>
        </p:nvSpPr>
        <p:spPr>
          <a:xfrm>
            <a:off x="3871609" y="2645923"/>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1636394" y="814437"/>
            <a:ext cx="6108970" cy="541577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FF0066"/>
              </a:buClr>
              <a:buSzPts val="1400"/>
              <a:buFont typeface="Arial"/>
              <a:buNone/>
            </a:pPr>
            <a:r>
              <a:rPr b="0" i="0" lang="es-CO" sz="1400" u="none" cap="none" strike="noStrike">
                <a:solidFill>
                  <a:srgbClr val="FF0066"/>
                </a:solidFill>
                <a:latin typeface="Arial"/>
                <a:ea typeface="Arial"/>
                <a:cs typeface="Arial"/>
                <a:sym typeface="Arial"/>
              </a:rPr>
              <a:t>Esta generación incluye algunas ayudas que optimizan el trabajo y disminuyen el esfuerzo del operario que manipula la máquina, así.</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FF0066"/>
              </a:solidFill>
              <a:latin typeface="Arial"/>
              <a:ea typeface="Arial"/>
              <a:cs typeface="Arial"/>
              <a:sym typeface="Arial"/>
            </a:endParaRPr>
          </a:p>
          <a:p>
            <a:pPr indent="0" lvl="0" marL="0" marR="0" rtl="0" algn="just">
              <a:lnSpc>
                <a:spcPct val="115000"/>
              </a:lnSpc>
              <a:spcBef>
                <a:spcPts val="0"/>
              </a:spcBef>
              <a:spcAft>
                <a:spcPts val="0"/>
              </a:spcAft>
              <a:buClr>
                <a:srgbClr val="FF0066"/>
              </a:buClr>
              <a:buSzPts val="1400"/>
              <a:buFont typeface="Arial"/>
              <a:buNone/>
            </a:pPr>
            <a:r>
              <a:rPr b="1" i="0" lang="es-CO" sz="1400" u="none" cap="none" strike="noStrike">
                <a:solidFill>
                  <a:srgbClr val="FF0066"/>
                </a:solidFill>
                <a:latin typeface="Arial"/>
                <a:ea typeface="Arial"/>
                <a:cs typeface="Arial"/>
                <a:sym typeface="Arial"/>
              </a:rPr>
              <a:t>Cortadores de hilo</a:t>
            </a:r>
            <a:r>
              <a:rPr b="0" i="0" lang="es-CO" sz="1400" u="none" cap="none" strike="noStrike">
                <a:solidFill>
                  <a:srgbClr val="000000"/>
                </a:solidFill>
                <a:latin typeface="Arial"/>
                <a:ea typeface="Arial"/>
                <a:cs typeface="Arial"/>
                <a:sym typeface="Arial"/>
              </a:rPr>
              <a:t>: Este tipo de ayuda corta los hilos automáticamente, una vez terminada la operación de costura; con esto se evita el desperdicio de hilo y tiempos en la operación.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FF0066"/>
              </a:buClr>
              <a:buSzPts val="1400"/>
              <a:buFont typeface="Arial"/>
              <a:buNone/>
            </a:pPr>
            <a:r>
              <a:rPr b="1" i="0" lang="es-CO" sz="1400" u="none" cap="none" strike="noStrike">
                <a:solidFill>
                  <a:srgbClr val="FF0066"/>
                </a:solidFill>
                <a:latin typeface="Arial"/>
                <a:ea typeface="Arial"/>
                <a:cs typeface="Arial"/>
                <a:sym typeface="Arial"/>
              </a:rPr>
              <a:t>Levantador de prensatelas</a:t>
            </a:r>
            <a:r>
              <a:rPr b="0" i="0" lang="es-CO" sz="1400" u="none" cap="none" strike="noStrike">
                <a:solidFill>
                  <a:srgbClr val="000000"/>
                </a:solidFill>
                <a:latin typeface="Arial"/>
                <a:ea typeface="Arial"/>
                <a:cs typeface="Arial"/>
                <a:sym typeface="Arial"/>
              </a:rPr>
              <a:t>: Este tipo de ayuda le permite al operador levantar el prensatelas y/o </a:t>
            </a:r>
            <a:r>
              <a:rPr b="0" i="1" lang="es-CO" sz="1400" u="none" cap="none" strike="noStrike">
                <a:solidFill>
                  <a:srgbClr val="000000"/>
                </a:solidFill>
                <a:latin typeface="Arial"/>
                <a:ea typeface="Arial"/>
                <a:cs typeface="Arial"/>
                <a:sym typeface="Arial"/>
              </a:rPr>
              <a:t>puller</a:t>
            </a:r>
            <a:r>
              <a:rPr b="0" i="0" lang="es-CO" sz="1400" u="none" cap="none" strike="noStrike">
                <a:solidFill>
                  <a:srgbClr val="000000"/>
                </a:solidFill>
                <a:latin typeface="Arial"/>
                <a:ea typeface="Arial"/>
                <a:cs typeface="Arial"/>
                <a:sym typeface="Arial"/>
              </a:rPr>
              <a:t> en el momento que lo requiera, solamente llevando el pedal hacia atrás. Esto disminuye la fatiga del operador, debido a que la máquina no necesita rodilleros ni pedales para realizar esta operación, la cual, en algunos casos, requiere un gran esfuerzo por parte del operador para vencer la resistencia de los resortes de tensión del prensatelas.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FF0066"/>
              </a:solidFill>
              <a:latin typeface="Arial"/>
              <a:ea typeface="Arial"/>
              <a:cs typeface="Arial"/>
              <a:sym typeface="Arial"/>
            </a:endParaRPr>
          </a:p>
          <a:p>
            <a:pPr indent="0" lvl="0" marL="0" marR="0" rtl="0" algn="just">
              <a:lnSpc>
                <a:spcPct val="115000"/>
              </a:lnSpc>
              <a:spcBef>
                <a:spcPts val="0"/>
              </a:spcBef>
              <a:spcAft>
                <a:spcPts val="0"/>
              </a:spcAft>
              <a:buClr>
                <a:srgbClr val="FF0066"/>
              </a:buClr>
              <a:buSzPts val="1400"/>
              <a:buFont typeface="Arial"/>
              <a:buNone/>
            </a:pPr>
            <a:r>
              <a:rPr b="1" i="0" lang="es-CO" sz="1400" u="none" cap="none" strike="noStrike">
                <a:solidFill>
                  <a:srgbClr val="FF0066"/>
                </a:solidFill>
                <a:latin typeface="Arial"/>
                <a:ea typeface="Arial"/>
                <a:cs typeface="Arial"/>
                <a:sym typeface="Arial"/>
              </a:rPr>
              <a:t>Tableros de control</a:t>
            </a:r>
            <a:r>
              <a:rPr b="0" i="0" lang="es-CO" sz="1400" u="none" cap="none" strike="noStrike">
                <a:solidFill>
                  <a:srgbClr val="000000"/>
                </a:solidFill>
                <a:latin typeface="Arial"/>
                <a:ea typeface="Arial"/>
                <a:cs typeface="Arial"/>
                <a:sym typeface="Arial"/>
              </a:rPr>
              <a:t>: Estos tableros le permiten al operador programar la máquina para que realice algunas operaciones de costura en forma automática; entre otras, están: remate inicial, realizar costuras rectas automáticamente, remate final, corte de hilo automático al terminar la operación. Todo dependiendo del tipo de tablero con que esté equipada la máquina.</a:t>
            </a:r>
            <a:endParaRPr b="0" i="0" sz="1800" u="none" cap="none" strike="noStrike">
              <a:solidFill>
                <a:srgbClr val="000000"/>
              </a:solidFill>
              <a:latin typeface="Arial"/>
              <a:ea typeface="Arial"/>
              <a:cs typeface="Arial"/>
              <a:sym typeface="Arial"/>
            </a:endParaRPr>
          </a:p>
        </p:txBody>
      </p:sp>
      <p:pic>
        <p:nvPicPr>
          <p:cNvPr id="111" name="Google Shape;111;p3"/>
          <p:cNvPicPr preferRelativeResize="0"/>
          <p:nvPr/>
        </p:nvPicPr>
        <p:blipFill rotWithShape="1">
          <a:blip r:embed="rId3">
            <a:alphaModFix/>
          </a:blip>
          <a:srcRect b="0" l="0" r="0" t="0"/>
          <a:stretch/>
        </p:blipFill>
        <p:spPr>
          <a:xfrm>
            <a:off x="682739" y="1561251"/>
            <a:ext cx="1000125" cy="742950"/>
          </a:xfrm>
          <a:prstGeom prst="rect">
            <a:avLst/>
          </a:prstGeom>
          <a:noFill/>
          <a:ln>
            <a:noFill/>
          </a:ln>
        </p:spPr>
      </p:pic>
      <p:pic>
        <p:nvPicPr>
          <p:cNvPr id="112" name="Google Shape;112;p3"/>
          <p:cNvPicPr preferRelativeResize="0"/>
          <p:nvPr/>
        </p:nvPicPr>
        <p:blipFill rotWithShape="1">
          <a:blip r:embed="rId3">
            <a:alphaModFix/>
          </a:blip>
          <a:srcRect b="0" l="0" r="0" t="0"/>
          <a:stretch/>
        </p:blipFill>
        <p:spPr>
          <a:xfrm>
            <a:off x="611605" y="2686050"/>
            <a:ext cx="1000125" cy="742950"/>
          </a:xfrm>
          <a:prstGeom prst="rect">
            <a:avLst/>
          </a:prstGeom>
          <a:noFill/>
          <a:ln>
            <a:noFill/>
          </a:ln>
        </p:spPr>
      </p:pic>
      <p:pic>
        <p:nvPicPr>
          <p:cNvPr id="113" name="Google Shape;113;p3"/>
          <p:cNvPicPr preferRelativeResize="0"/>
          <p:nvPr/>
        </p:nvPicPr>
        <p:blipFill rotWithShape="1">
          <a:blip r:embed="rId3">
            <a:alphaModFix/>
          </a:blip>
          <a:srcRect b="0" l="0" r="0" t="0"/>
          <a:stretch/>
        </p:blipFill>
        <p:spPr>
          <a:xfrm>
            <a:off x="611605" y="4665832"/>
            <a:ext cx="1000125" cy="74295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b="0" i="0" sz="1400" u="none" cap="none" strike="noStrike">
              <a:solidFill>
                <a:schemeClr val="dk1"/>
              </a:solidFill>
              <a:latin typeface="Arial"/>
              <a:ea typeface="Arial"/>
              <a:cs typeface="Arial"/>
              <a:sym typeface="Arial"/>
            </a:endParaRPr>
          </a:p>
        </p:txBody>
      </p:sp>
      <p:sp>
        <p:nvSpPr>
          <p:cNvPr id="120" name="Google Shape;120;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8253350" y="4787850"/>
            <a:ext cx="3948174"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 </a:t>
            </a:r>
            <a:r>
              <a:rPr b="0" i="0" lang="es-CO" sz="1200" u="sng" cap="none" strike="noStrike">
                <a:solidFill>
                  <a:schemeClr val="hlink"/>
                </a:solidFill>
                <a:latin typeface="Arial"/>
                <a:ea typeface="Arial"/>
                <a:cs typeface="Arial"/>
                <a:sym typeface="Arial"/>
                <a:hlinkClick r:id="rId3"/>
              </a:rPr>
              <a:t>https://encrypted-tbn0.gstatic.com/images?q=tbn%3AANd9GcRD1A62EhLTN4r7W8yS02nIGOl41BQCb87T7Q&amp;usqp=CAU</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2" name="Google Shape;122;p4"/>
          <p:cNvSpPr txBox="1"/>
          <p:nvPr/>
        </p:nvSpPr>
        <p:spPr>
          <a:xfrm>
            <a:off x="1167319" y="217585"/>
            <a:ext cx="610897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1" i="0" lang="es-CO" sz="1400" u="none" cap="none" strike="noStrike">
                <a:solidFill>
                  <a:schemeClr val="dk1"/>
                </a:solidFill>
                <a:latin typeface="Arial"/>
                <a:ea typeface="Arial"/>
                <a:cs typeface="Arial"/>
                <a:sym typeface="Arial"/>
              </a:rPr>
              <a:t>Máquinas de tercera generación</a:t>
            </a:r>
            <a:endParaRPr b="0" i="0" sz="1400" u="none" cap="none" strike="noStrike">
              <a:solidFill>
                <a:srgbClr val="000000"/>
              </a:solidFill>
              <a:latin typeface="Arial"/>
              <a:ea typeface="Arial"/>
              <a:cs typeface="Arial"/>
              <a:sym typeface="Arial"/>
            </a:endParaRPr>
          </a:p>
        </p:txBody>
      </p:sp>
      <p:sp>
        <p:nvSpPr>
          <p:cNvPr id="123" name="Google Shape;123;p4"/>
          <p:cNvSpPr txBox="1"/>
          <p:nvPr/>
        </p:nvSpPr>
        <p:spPr>
          <a:xfrm>
            <a:off x="800955" y="767268"/>
            <a:ext cx="6475200" cy="20424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Máquinas de ultrasonido</a:t>
            </a:r>
            <a:r>
              <a:rPr b="0" i="0" lang="es-CO" sz="1400" u="none" cap="none" strike="noStrike">
                <a:solidFill>
                  <a:srgbClr val="000000"/>
                </a:solidFill>
                <a:latin typeface="Arial"/>
                <a:ea typeface="Arial"/>
                <a:cs typeface="Arial"/>
                <a:sym typeface="Arial"/>
              </a:rPr>
              <a:t>: Este tipo de máquinas une el material por ultrasonido. Incorporan un sistema de sonotrodo que emite un ultrasonido de 60.000 ciclos contra una rueda transportadora que tiene la forma de una puntada. Podría decirse que produce una soldadura entre las telas y, por medio un disco intercambiable, puede imitar las puntadas de fileteo, cadeneta y doble pespunte. La única condición para un funcionamiento adecuado es que el material a coser debe estar compuesto de poliéster como mínimo en un 60% de su estructura física.</a:t>
            </a:r>
            <a:endParaRPr b="0" i="0" sz="1800" u="none" cap="none" strike="noStrike">
              <a:solidFill>
                <a:srgbClr val="000000"/>
              </a:solidFill>
              <a:latin typeface="Arial"/>
              <a:ea typeface="Arial"/>
              <a:cs typeface="Arial"/>
              <a:sym typeface="Arial"/>
            </a:endParaRPr>
          </a:p>
        </p:txBody>
      </p:sp>
      <p:pic>
        <p:nvPicPr>
          <p:cNvPr descr="Máquina de coser por ultrasonidos - SeamStar BS 004 - Belsonic Machines -  automática / de tejidos" id="124" name="Google Shape;124;p4"/>
          <p:cNvPicPr preferRelativeResize="0"/>
          <p:nvPr/>
        </p:nvPicPr>
        <p:blipFill rotWithShape="1">
          <a:blip r:embed="rId4">
            <a:alphaModFix/>
          </a:blip>
          <a:srcRect b="0" l="0" r="0" t="0"/>
          <a:stretch/>
        </p:blipFill>
        <p:spPr>
          <a:xfrm>
            <a:off x="2816695" y="3083548"/>
            <a:ext cx="2810218" cy="2837033"/>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