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Byjd4sUTTin8AbLmBLXkNXKVh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2" name="Google Shape;22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hyperlink" Target="https://www.freepik.es/vector-premium/elemento-infografia-iconos-5-opciones-o-pasos_12776096.htm#page=1&amp;query=infograf%C3%ADa%205%20elementos&amp;position=26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Infografía interactiva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CF15_A_2_Tipos de máquinas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495465" y="4542552"/>
            <a:ext cx="10869222" cy="970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debe elaborar una cartilla digital con el paso a paso para la realización de las operaciones aquí descritas. Este recurso se debe acompañar –por responsive- de la elaboración de un video en vivo –grabado por un instructor- donde se realice el mismo proceso, de tal manera que tanto los aprendices que cuentan con conectividad como aquellos que no puedan acceder al contenido.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19584"/>
            <a:ext cx="8965656" cy="304864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16688" y="913110"/>
            <a:ext cx="7696200" cy="20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Máquinas en funcionamiento</a:t>
            </a:r>
            <a:endParaRPr b="1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continuación, se muestran algunos videos muy cortos de máquinas en funcionamiento para ilustrar un poco la función de cada una de ellas a nivel industrial.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8657" y="84165"/>
            <a:ext cx="645002" cy="65878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8393811" y="1356808"/>
            <a:ext cx="36576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Elaborar un interactivo muy sencillo con los videos.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Interactivo con botones, al clicar en cada botón se debe desplegar el video en ventana emergente. Incluir botón de cierre en cada ventana para retornar a este punto.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propone para la infografía el gráfico: </a:t>
            </a: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https://www.freepik.es/vector-premium/elemento-infografia-iconos-5-opciones-o-pasos_12776096.htm#page=1&amp;query=infograf%C3%ADa%205%20elementos&amp;position=26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Tomar videos de CF15_A_2_Anexo_Máquinas en funcionamiento.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video 5 se debe recortar desde el inicio y hasta el segundo 12.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16688" y="4732024"/>
            <a:ext cx="1678812" cy="95410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1. Botonadora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2235961" y="4691775"/>
            <a:ext cx="1293052" cy="73862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2. Cerradora de  codo liviana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3679539" y="4691775"/>
            <a:ext cx="1293052" cy="95410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3.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Dos agujas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5113052" y="4674674"/>
            <a:ext cx="1459198" cy="95410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4. Cilíndrica de codo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712711" y="4699399"/>
            <a:ext cx="1400176" cy="95410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5. Cerradora de codo </a:t>
            </a:r>
            <a:r>
              <a:rPr b="0" i="1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jean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031" y="3522190"/>
            <a:ext cx="1153471" cy="67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0999" y="3494421"/>
            <a:ext cx="9429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81501" y="3475326"/>
            <a:ext cx="956323" cy="714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75926" y="3522190"/>
            <a:ext cx="9334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57998" y="3496481"/>
            <a:ext cx="956323" cy="6761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1639454" y="5928608"/>
            <a:ext cx="56419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Haga clic en el video para apreciar el funcionamiento de cada máquina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