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1" d="100"/>
          <a:sy n="71" d="100"/>
        </p:scale>
        <p:origin x="96" y="10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8AC638-45E7-49ED-8BF7-268BD06BF9DC}" type="doc">
      <dgm:prSet loTypeId="urn:microsoft.com/office/officeart/2005/8/layout/bProcess3" loCatId="process" qsTypeId="urn:microsoft.com/office/officeart/2005/8/quickstyle/simple1" qsCatId="simple" csTypeId="urn:microsoft.com/office/officeart/2005/8/colors/colorful1" csCatId="colorful" phldr="1"/>
      <dgm:spPr/>
      <dgm:t>
        <a:bodyPr/>
        <a:lstStyle/>
        <a:p>
          <a:endParaRPr lang="es-CO"/>
        </a:p>
      </dgm:t>
    </dgm:pt>
    <dgm:pt modelId="{45E2AF53-9A4D-44EA-AFBC-2E7EED271E08}">
      <dgm:prSet phldrT="[Texto]"/>
      <dgm:spPr/>
      <dgm:t>
        <a:bodyPr/>
        <a:lstStyle/>
        <a:p>
          <a:r>
            <a:rPr lang="es-CO" dirty="0">
              <a:effectLst/>
            </a:rPr>
            <a:t>La investigación hace parte fundamental de cualquier proceso creativo, pues es fuente de inspiración e información. </a:t>
          </a:r>
          <a:endParaRPr lang="es-CO" dirty="0"/>
        </a:p>
      </dgm:t>
    </dgm:pt>
    <dgm:pt modelId="{4530A91E-9C8F-4ABF-BAE0-202E0FBC894C}" type="parTrans" cxnId="{4E2BFFF8-F7DC-4FA1-A22D-3805AC2CE89C}">
      <dgm:prSet/>
      <dgm:spPr/>
      <dgm:t>
        <a:bodyPr/>
        <a:lstStyle/>
        <a:p>
          <a:endParaRPr lang="es-CO"/>
        </a:p>
      </dgm:t>
    </dgm:pt>
    <dgm:pt modelId="{CF3664D8-91E6-4E29-BFCA-46A8DF9F5322}" type="sibTrans" cxnId="{4E2BFFF8-F7DC-4FA1-A22D-3805AC2CE89C}">
      <dgm:prSet/>
      <dgm:spPr/>
      <dgm:t>
        <a:bodyPr/>
        <a:lstStyle/>
        <a:p>
          <a:endParaRPr lang="es-CO"/>
        </a:p>
      </dgm:t>
    </dgm:pt>
    <dgm:pt modelId="{B25D1287-B228-4291-93E2-B9A8E9D22EFC}">
      <dgm:prSet phldrT="[Texto]"/>
      <dgm:spPr/>
      <dgm:t>
        <a:bodyPr/>
        <a:lstStyle/>
        <a:p>
          <a:r>
            <a:rPr lang="es-CO" dirty="0">
              <a:effectLst/>
            </a:rPr>
            <a:t>Su principal objetivo la solución de problemas prácticos. </a:t>
          </a:r>
          <a:endParaRPr lang="es-CO" dirty="0"/>
        </a:p>
      </dgm:t>
    </dgm:pt>
    <dgm:pt modelId="{651AE343-5D06-401F-8C30-D785644C256B}" type="parTrans" cxnId="{60521DF6-43A4-418C-8FF3-45F462912EE8}">
      <dgm:prSet/>
      <dgm:spPr/>
      <dgm:t>
        <a:bodyPr/>
        <a:lstStyle/>
        <a:p>
          <a:endParaRPr lang="es-CO"/>
        </a:p>
      </dgm:t>
    </dgm:pt>
    <dgm:pt modelId="{EC5E2C56-07FA-4A56-9F26-703C46476317}" type="sibTrans" cxnId="{60521DF6-43A4-418C-8FF3-45F462912EE8}">
      <dgm:prSet/>
      <dgm:spPr/>
      <dgm:t>
        <a:bodyPr/>
        <a:lstStyle/>
        <a:p>
          <a:endParaRPr lang="es-CO"/>
        </a:p>
      </dgm:t>
    </dgm:pt>
    <dgm:pt modelId="{B12A33DE-E46E-40A5-9F0B-7695153C86EA}">
      <dgm:prSet phldrT="[Texto]"/>
      <dgm:spPr/>
      <dgm:t>
        <a:bodyPr/>
        <a:lstStyle/>
        <a:p>
          <a:r>
            <a:rPr lang="es-CO" dirty="0">
              <a:effectLst/>
            </a:rPr>
            <a:t>Es un proceso experimental, que conlleva diferentes etapas, las cuales son imprescindibles si se quiere llegar a un resultado exitoso. </a:t>
          </a:r>
          <a:endParaRPr lang="es-CO" dirty="0"/>
        </a:p>
      </dgm:t>
    </dgm:pt>
    <dgm:pt modelId="{5DA0AE64-735F-4252-92FF-DAA76A1CAAED}" type="parTrans" cxnId="{45B04A27-0721-4330-AF8E-D5EE1854C57C}">
      <dgm:prSet/>
      <dgm:spPr/>
      <dgm:t>
        <a:bodyPr/>
        <a:lstStyle/>
        <a:p>
          <a:endParaRPr lang="es-CO"/>
        </a:p>
      </dgm:t>
    </dgm:pt>
    <dgm:pt modelId="{F099A68E-FF66-4D51-B1CA-4FBD75855D6A}" type="sibTrans" cxnId="{45B04A27-0721-4330-AF8E-D5EE1854C57C}">
      <dgm:prSet/>
      <dgm:spPr/>
      <dgm:t>
        <a:bodyPr/>
        <a:lstStyle/>
        <a:p>
          <a:endParaRPr lang="es-CO"/>
        </a:p>
      </dgm:t>
    </dgm:pt>
    <dgm:pt modelId="{1004F600-B4E9-488B-A948-9CCB97FA3F8C}">
      <dgm:prSet phldrT="[Texto]"/>
      <dgm:spPr/>
      <dgm:t>
        <a:bodyPr/>
        <a:lstStyle/>
        <a:p>
          <a:r>
            <a:rPr lang="es-CO" dirty="0">
              <a:effectLst/>
            </a:rPr>
            <a:t>En el caso de la investigación de moda, su enfoque va dirigido hacia la inspiración visual de la colección, el tema, el </a:t>
          </a:r>
          <a:r>
            <a:rPr lang="es-CO" dirty="0" err="1">
              <a:effectLst/>
            </a:rPr>
            <a:t>Mood</a:t>
          </a:r>
          <a:r>
            <a:rPr lang="es-CO" dirty="0">
              <a:effectLst/>
            </a:rPr>
            <a:t>, los materiales e insumos a trabajar, siempre teniendo como eje central al consumidor. </a:t>
          </a:r>
          <a:endParaRPr lang="es-CO" dirty="0"/>
        </a:p>
      </dgm:t>
    </dgm:pt>
    <dgm:pt modelId="{76DD14EF-B609-4E15-8E10-698F85A6ADDF}" type="parTrans" cxnId="{D49F2C02-5B35-4A00-AD25-87102AB2F666}">
      <dgm:prSet/>
      <dgm:spPr/>
      <dgm:t>
        <a:bodyPr/>
        <a:lstStyle/>
        <a:p>
          <a:endParaRPr lang="es-CO"/>
        </a:p>
      </dgm:t>
    </dgm:pt>
    <dgm:pt modelId="{C25015EC-BE2D-436F-9D77-E5362B5428BA}" type="sibTrans" cxnId="{D49F2C02-5B35-4A00-AD25-87102AB2F666}">
      <dgm:prSet/>
      <dgm:spPr/>
      <dgm:t>
        <a:bodyPr/>
        <a:lstStyle/>
        <a:p>
          <a:endParaRPr lang="es-CO"/>
        </a:p>
      </dgm:t>
    </dgm:pt>
    <dgm:pt modelId="{F370262B-20AC-4D53-929D-08988DFC77C6}">
      <dgm:prSet phldrT="[Texto]"/>
      <dgm:spPr/>
      <dgm:t>
        <a:bodyPr/>
        <a:lstStyle/>
        <a:p>
          <a:r>
            <a:rPr lang="es-CO" dirty="0">
              <a:effectLst/>
            </a:rPr>
            <a:t>Es decir, se investigan los posibles cambios que se estén presentando en las sociedades, los temas emergentes, las tendencias, las influencias externas hacia el mundo de la moda, con el fin de crear nuevas colecciones acordes </a:t>
          </a:r>
          <a:r>
            <a:rPr lang="es-CO" dirty="0"/>
            <a:t>a</a:t>
          </a:r>
          <a:r>
            <a:rPr lang="es-CO" dirty="0">
              <a:effectLst/>
            </a:rPr>
            <a:t>l contexto y el usuario final al momento de su lanzamiento.</a:t>
          </a:r>
          <a:endParaRPr lang="es-CO" dirty="0"/>
        </a:p>
      </dgm:t>
    </dgm:pt>
    <dgm:pt modelId="{5B8A822A-968F-4985-B787-894CC5142335}" type="parTrans" cxnId="{72EDA69B-70FC-4172-89AF-8C94F811E48E}">
      <dgm:prSet/>
      <dgm:spPr/>
      <dgm:t>
        <a:bodyPr/>
        <a:lstStyle/>
        <a:p>
          <a:endParaRPr lang="es-CO"/>
        </a:p>
      </dgm:t>
    </dgm:pt>
    <dgm:pt modelId="{FDF864FA-81BC-4AE1-8FBB-71B81BE7C5CA}" type="sibTrans" cxnId="{72EDA69B-70FC-4172-89AF-8C94F811E48E}">
      <dgm:prSet/>
      <dgm:spPr/>
      <dgm:t>
        <a:bodyPr/>
        <a:lstStyle/>
        <a:p>
          <a:endParaRPr lang="es-CO"/>
        </a:p>
      </dgm:t>
    </dgm:pt>
    <dgm:pt modelId="{A9B46263-7DDD-4E33-A6F7-B7B20122D9B4}" type="pres">
      <dgm:prSet presAssocID="{458AC638-45E7-49ED-8BF7-268BD06BF9DC}" presName="Name0" presStyleCnt="0">
        <dgm:presLayoutVars>
          <dgm:dir/>
          <dgm:resizeHandles val="exact"/>
        </dgm:presLayoutVars>
      </dgm:prSet>
      <dgm:spPr/>
    </dgm:pt>
    <dgm:pt modelId="{57955584-DAD9-482E-82E6-1FE8C9E70176}" type="pres">
      <dgm:prSet presAssocID="{45E2AF53-9A4D-44EA-AFBC-2E7EED271E08}" presName="node" presStyleLbl="node1" presStyleIdx="0" presStyleCnt="5">
        <dgm:presLayoutVars>
          <dgm:bulletEnabled val="1"/>
        </dgm:presLayoutVars>
      </dgm:prSet>
      <dgm:spPr/>
    </dgm:pt>
    <dgm:pt modelId="{B13F73EB-FD56-4F7D-835B-7CAF2FF834EA}" type="pres">
      <dgm:prSet presAssocID="{CF3664D8-91E6-4E29-BFCA-46A8DF9F5322}" presName="sibTrans" presStyleLbl="sibTrans1D1" presStyleIdx="0" presStyleCnt="4"/>
      <dgm:spPr/>
    </dgm:pt>
    <dgm:pt modelId="{CBA7086B-BB8D-4619-A0B0-54BCD2BE36A4}" type="pres">
      <dgm:prSet presAssocID="{CF3664D8-91E6-4E29-BFCA-46A8DF9F5322}" presName="connectorText" presStyleLbl="sibTrans1D1" presStyleIdx="0" presStyleCnt="4"/>
      <dgm:spPr/>
    </dgm:pt>
    <dgm:pt modelId="{312F099A-8C9A-4F38-9CF9-5ACA0EDACE6E}" type="pres">
      <dgm:prSet presAssocID="{B25D1287-B228-4291-93E2-B9A8E9D22EFC}" presName="node" presStyleLbl="node1" presStyleIdx="1" presStyleCnt="5">
        <dgm:presLayoutVars>
          <dgm:bulletEnabled val="1"/>
        </dgm:presLayoutVars>
      </dgm:prSet>
      <dgm:spPr/>
    </dgm:pt>
    <dgm:pt modelId="{3060CBB7-FC87-48C2-882D-3835203E52F2}" type="pres">
      <dgm:prSet presAssocID="{EC5E2C56-07FA-4A56-9F26-703C46476317}" presName="sibTrans" presStyleLbl="sibTrans1D1" presStyleIdx="1" presStyleCnt="4"/>
      <dgm:spPr/>
    </dgm:pt>
    <dgm:pt modelId="{A3AF8090-4E9B-4CAA-8A47-674D765C73D2}" type="pres">
      <dgm:prSet presAssocID="{EC5E2C56-07FA-4A56-9F26-703C46476317}" presName="connectorText" presStyleLbl="sibTrans1D1" presStyleIdx="1" presStyleCnt="4"/>
      <dgm:spPr/>
    </dgm:pt>
    <dgm:pt modelId="{4BDA48FF-88E6-48C5-BB7C-8634EB3EB8E3}" type="pres">
      <dgm:prSet presAssocID="{B12A33DE-E46E-40A5-9F0B-7695153C86EA}" presName="node" presStyleLbl="node1" presStyleIdx="2" presStyleCnt="5">
        <dgm:presLayoutVars>
          <dgm:bulletEnabled val="1"/>
        </dgm:presLayoutVars>
      </dgm:prSet>
      <dgm:spPr/>
    </dgm:pt>
    <dgm:pt modelId="{C9B1B719-811C-4C2A-8832-3F17D64EF83B}" type="pres">
      <dgm:prSet presAssocID="{F099A68E-FF66-4D51-B1CA-4FBD75855D6A}" presName="sibTrans" presStyleLbl="sibTrans1D1" presStyleIdx="2" presStyleCnt="4"/>
      <dgm:spPr/>
    </dgm:pt>
    <dgm:pt modelId="{F73FC109-77B1-4CA5-9501-11D27188EC34}" type="pres">
      <dgm:prSet presAssocID="{F099A68E-FF66-4D51-B1CA-4FBD75855D6A}" presName="connectorText" presStyleLbl="sibTrans1D1" presStyleIdx="2" presStyleCnt="4"/>
      <dgm:spPr/>
    </dgm:pt>
    <dgm:pt modelId="{3D83ECC2-44A9-40BF-AB44-3997E4F77CE6}" type="pres">
      <dgm:prSet presAssocID="{1004F600-B4E9-488B-A948-9CCB97FA3F8C}" presName="node" presStyleLbl="node1" presStyleIdx="3" presStyleCnt="5">
        <dgm:presLayoutVars>
          <dgm:bulletEnabled val="1"/>
        </dgm:presLayoutVars>
      </dgm:prSet>
      <dgm:spPr/>
    </dgm:pt>
    <dgm:pt modelId="{A43B54F7-641B-42AA-ACD9-26380F395760}" type="pres">
      <dgm:prSet presAssocID="{C25015EC-BE2D-436F-9D77-E5362B5428BA}" presName="sibTrans" presStyleLbl="sibTrans1D1" presStyleIdx="3" presStyleCnt="4"/>
      <dgm:spPr/>
    </dgm:pt>
    <dgm:pt modelId="{AA3281E4-2761-4831-8835-42848B10D8C2}" type="pres">
      <dgm:prSet presAssocID="{C25015EC-BE2D-436F-9D77-E5362B5428BA}" presName="connectorText" presStyleLbl="sibTrans1D1" presStyleIdx="3" presStyleCnt="4"/>
      <dgm:spPr/>
    </dgm:pt>
    <dgm:pt modelId="{77100D81-808F-4418-9F47-EA0425691D6E}" type="pres">
      <dgm:prSet presAssocID="{F370262B-20AC-4D53-929D-08988DFC77C6}" presName="node" presStyleLbl="node1" presStyleIdx="4" presStyleCnt="5">
        <dgm:presLayoutVars>
          <dgm:bulletEnabled val="1"/>
        </dgm:presLayoutVars>
      </dgm:prSet>
      <dgm:spPr/>
    </dgm:pt>
  </dgm:ptLst>
  <dgm:cxnLst>
    <dgm:cxn modelId="{D49F2C02-5B35-4A00-AD25-87102AB2F666}" srcId="{458AC638-45E7-49ED-8BF7-268BD06BF9DC}" destId="{1004F600-B4E9-488B-A948-9CCB97FA3F8C}" srcOrd="3" destOrd="0" parTransId="{76DD14EF-B609-4E15-8E10-698F85A6ADDF}" sibTransId="{C25015EC-BE2D-436F-9D77-E5362B5428BA}"/>
    <dgm:cxn modelId="{8E01E106-1DF5-4C54-A8E7-DB210FA0B36D}" type="presOf" srcId="{1004F600-B4E9-488B-A948-9CCB97FA3F8C}" destId="{3D83ECC2-44A9-40BF-AB44-3997E4F77CE6}" srcOrd="0" destOrd="0" presId="urn:microsoft.com/office/officeart/2005/8/layout/bProcess3"/>
    <dgm:cxn modelId="{A6F15B0A-4A23-43D9-936F-37ED9EF25AD6}" type="presOf" srcId="{B12A33DE-E46E-40A5-9F0B-7695153C86EA}" destId="{4BDA48FF-88E6-48C5-BB7C-8634EB3EB8E3}" srcOrd="0" destOrd="0" presId="urn:microsoft.com/office/officeart/2005/8/layout/bProcess3"/>
    <dgm:cxn modelId="{902D501E-57C4-4CCD-9BCF-C1E3860E39A2}" type="presOf" srcId="{CF3664D8-91E6-4E29-BFCA-46A8DF9F5322}" destId="{B13F73EB-FD56-4F7D-835B-7CAF2FF834EA}" srcOrd="0" destOrd="0" presId="urn:microsoft.com/office/officeart/2005/8/layout/bProcess3"/>
    <dgm:cxn modelId="{45B04A27-0721-4330-AF8E-D5EE1854C57C}" srcId="{458AC638-45E7-49ED-8BF7-268BD06BF9DC}" destId="{B12A33DE-E46E-40A5-9F0B-7695153C86EA}" srcOrd="2" destOrd="0" parTransId="{5DA0AE64-735F-4252-92FF-DAA76A1CAAED}" sibTransId="{F099A68E-FF66-4D51-B1CA-4FBD75855D6A}"/>
    <dgm:cxn modelId="{1EB63336-E27B-4F3F-B4CB-09D3A7239C29}" type="presOf" srcId="{F370262B-20AC-4D53-929D-08988DFC77C6}" destId="{77100D81-808F-4418-9F47-EA0425691D6E}" srcOrd="0" destOrd="0" presId="urn:microsoft.com/office/officeart/2005/8/layout/bProcess3"/>
    <dgm:cxn modelId="{2A69C33D-DA9F-4789-8298-746C725DBC9F}" type="presOf" srcId="{B25D1287-B228-4291-93E2-B9A8E9D22EFC}" destId="{312F099A-8C9A-4F38-9CF9-5ACA0EDACE6E}" srcOrd="0" destOrd="0" presId="urn:microsoft.com/office/officeart/2005/8/layout/bProcess3"/>
    <dgm:cxn modelId="{FE849A51-1BA3-48A2-A02D-A4E723BFDEE8}" type="presOf" srcId="{F099A68E-FF66-4D51-B1CA-4FBD75855D6A}" destId="{C9B1B719-811C-4C2A-8832-3F17D64EF83B}" srcOrd="0" destOrd="0" presId="urn:microsoft.com/office/officeart/2005/8/layout/bProcess3"/>
    <dgm:cxn modelId="{B6B5E48C-5F32-40D1-8681-6A97674B6B6B}" type="presOf" srcId="{EC5E2C56-07FA-4A56-9F26-703C46476317}" destId="{3060CBB7-FC87-48C2-882D-3835203E52F2}" srcOrd="0" destOrd="0" presId="urn:microsoft.com/office/officeart/2005/8/layout/bProcess3"/>
    <dgm:cxn modelId="{77CBE78F-985B-400A-825C-89F508467A8F}" type="presOf" srcId="{458AC638-45E7-49ED-8BF7-268BD06BF9DC}" destId="{A9B46263-7DDD-4E33-A6F7-B7B20122D9B4}" srcOrd="0" destOrd="0" presId="urn:microsoft.com/office/officeart/2005/8/layout/bProcess3"/>
    <dgm:cxn modelId="{72EDA69B-70FC-4172-89AF-8C94F811E48E}" srcId="{458AC638-45E7-49ED-8BF7-268BD06BF9DC}" destId="{F370262B-20AC-4D53-929D-08988DFC77C6}" srcOrd="4" destOrd="0" parTransId="{5B8A822A-968F-4985-B787-894CC5142335}" sibTransId="{FDF864FA-81BC-4AE1-8FBB-71B81BE7C5CA}"/>
    <dgm:cxn modelId="{4161D79D-7494-412A-89A9-8A441C1A42B7}" type="presOf" srcId="{45E2AF53-9A4D-44EA-AFBC-2E7EED271E08}" destId="{57955584-DAD9-482E-82E6-1FE8C9E70176}" srcOrd="0" destOrd="0" presId="urn:microsoft.com/office/officeart/2005/8/layout/bProcess3"/>
    <dgm:cxn modelId="{B94656A6-489D-46CE-8F4F-6DA694E1C8A3}" type="presOf" srcId="{CF3664D8-91E6-4E29-BFCA-46A8DF9F5322}" destId="{CBA7086B-BB8D-4619-A0B0-54BCD2BE36A4}" srcOrd="1" destOrd="0" presId="urn:microsoft.com/office/officeart/2005/8/layout/bProcess3"/>
    <dgm:cxn modelId="{0C125BB3-4AF7-4EDA-8F7C-3D5AB06A29AA}" type="presOf" srcId="{C25015EC-BE2D-436F-9D77-E5362B5428BA}" destId="{AA3281E4-2761-4831-8835-42848B10D8C2}" srcOrd="1" destOrd="0" presId="urn:microsoft.com/office/officeart/2005/8/layout/bProcess3"/>
    <dgm:cxn modelId="{1A56DED5-2442-4EF1-A7B6-AAE96B51ABDF}" type="presOf" srcId="{EC5E2C56-07FA-4A56-9F26-703C46476317}" destId="{A3AF8090-4E9B-4CAA-8A47-674D765C73D2}" srcOrd="1" destOrd="0" presId="urn:microsoft.com/office/officeart/2005/8/layout/bProcess3"/>
    <dgm:cxn modelId="{60521DF6-43A4-418C-8FF3-45F462912EE8}" srcId="{458AC638-45E7-49ED-8BF7-268BD06BF9DC}" destId="{B25D1287-B228-4291-93E2-B9A8E9D22EFC}" srcOrd="1" destOrd="0" parTransId="{651AE343-5D06-401F-8C30-D785644C256B}" sibTransId="{EC5E2C56-07FA-4A56-9F26-703C46476317}"/>
    <dgm:cxn modelId="{4E2BFFF8-F7DC-4FA1-A22D-3805AC2CE89C}" srcId="{458AC638-45E7-49ED-8BF7-268BD06BF9DC}" destId="{45E2AF53-9A4D-44EA-AFBC-2E7EED271E08}" srcOrd="0" destOrd="0" parTransId="{4530A91E-9C8F-4ABF-BAE0-202E0FBC894C}" sibTransId="{CF3664D8-91E6-4E29-BFCA-46A8DF9F5322}"/>
    <dgm:cxn modelId="{FE0F7EF9-A653-4B6F-8C8A-0AACF1134D2B}" type="presOf" srcId="{C25015EC-BE2D-436F-9D77-E5362B5428BA}" destId="{A43B54F7-641B-42AA-ACD9-26380F395760}" srcOrd="0" destOrd="0" presId="urn:microsoft.com/office/officeart/2005/8/layout/bProcess3"/>
    <dgm:cxn modelId="{CE29A0FC-65AA-4EBF-B886-4CEF6280FA0C}" type="presOf" srcId="{F099A68E-FF66-4D51-B1CA-4FBD75855D6A}" destId="{F73FC109-77B1-4CA5-9501-11D27188EC34}" srcOrd="1" destOrd="0" presId="urn:microsoft.com/office/officeart/2005/8/layout/bProcess3"/>
    <dgm:cxn modelId="{20F125D4-4E0D-40D1-AEB1-DC7FF94A0326}" type="presParOf" srcId="{A9B46263-7DDD-4E33-A6F7-B7B20122D9B4}" destId="{57955584-DAD9-482E-82E6-1FE8C9E70176}" srcOrd="0" destOrd="0" presId="urn:microsoft.com/office/officeart/2005/8/layout/bProcess3"/>
    <dgm:cxn modelId="{BC60D645-9859-4D36-9FE9-EF983BB13AA7}" type="presParOf" srcId="{A9B46263-7DDD-4E33-A6F7-B7B20122D9B4}" destId="{B13F73EB-FD56-4F7D-835B-7CAF2FF834EA}" srcOrd="1" destOrd="0" presId="urn:microsoft.com/office/officeart/2005/8/layout/bProcess3"/>
    <dgm:cxn modelId="{A057D879-DC6A-4228-B045-A2B32B152FD8}" type="presParOf" srcId="{B13F73EB-FD56-4F7D-835B-7CAF2FF834EA}" destId="{CBA7086B-BB8D-4619-A0B0-54BCD2BE36A4}" srcOrd="0" destOrd="0" presId="urn:microsoft.com/office/officeart/2005/8/layout/bProcess3"/>
    <dgm:cxn modelId="{A593C7AB-E2E5-4991-BFAB-64A29A474F01}" type="presParOf" srcId="{A9B46263-7DDD-4E33-A6F7-B7B20122D9B4}" destId="{312F099A-8C9A-4F38-9CF9-5ACA0EDACE6E}" srcOrd="2" destOrd="0" presId="urn:microsoft.com/office/officeart/2005/8/layout/bProcess3"/>
    <dgm:cxn modelId="{283E07E9-1835-4C3A-B465-B2EB67A2CC91}" type="presParOf" srcId="{A9B46263-7DDD-4E33-A6F7-B7B20122D9B4}" destId="{3060CBB7-FC87-48C2-882D-3835203E52F2}" srcOrd="3" destOrd="0" presId="urn:microsoft.com/office/officeart/2005/8/layout/bProcess3"/>
    <dgm:cxn modelId="{2C09F661-C767-4545-AC00-FE4C937668DD}" type="presParOf" srcId="{3060CBB7-FC87-48C2-882D-3835203E52F2}" destId="{A3AF8090-4E9B-4CAA-8A47-674D765C73D2}" srcOrd="0" destOrd="0" presId="urn:microsoft.com/office/officeart/2005/8/layout/bProcess3"/>
    <dgm:cxn modelId="{2685D65C-5DAF-4F22-BC35-07470F15A100}" type="presParOf" srcId="{A9B46263-7DDD-4E33-A6F7-B7B20122D9B4}" destId="{4BDA48FF-88E6-48C5-BB7C-8634EB3EB8E3}" srcOrd="4" destOrd="0" presId="urn:microsoft.com/office/officeart/2005/8/layout/bProcess3"/>
    <dgm:cxn modelId="{7146509E-AA03-4132-A6B4-6EB5E846FC2B}" type="presParOf" srcId="{A9B46263-7DDD-4E33-A6F7-B7B20122D9B4}" destId="{C9B1B719-811C-4C2A-8832-3F17D64EF83B}" srcOrd="5" destOrd="0" presId="urn:microsoft.com/office/officeart/2005/8/layout/bProcess3"/>
    <dgm:cxn modelId="{8E3A26FE-290D-4318-B3CD-A98BF385D3A3}" type="presParOf" srcId="{C9B1B719-811C-4C2A-8832-3F17D64EF83B}" destId="{F73FC109-77B1-4CA5-9501-11D27188EC34}" srcOrd="0" destOrd="0" presId="urn:microsoft.com/office/officeart/2005/8/layout/bProcess3"/>
    <dgm:cxn modelId="{B6BE7DBF-867B-4B8A-AA18-C55C32CDC055}" type="presParOf" srcId="{A9B46263-7DDD-4E33-A6F7-B7B20122D9B4}" destId="{3D83ECC2-44A9-40BF-AB44-3997E4F77CE6}" srcOrd="6" destOrd="0" presId="urn:microsoft.com/office/officeart/2005/8/layout/bProcess3"/>
    <dgm:cxn modelId="{7BA531CD-5908-4478-BBD0-F51271810291}" type="presParOf" srcId="{A9B46263-7DDD-4E33-A6F7-B7B20122D9B4}" destId="{A43B54F7-641B-42AA-ACD9-26380F395760}" srcOrd="7" destOrd="0" presId="urn:microsoft.com/office/officeart/2005/8/layout/bProcess3"/>
    <dgm:cxn modelId="{DE2CBE32-EEA9-4C96-BC45-567682379CB2}" type="presParOf" srcId="{A43B54F7-641B-42AA-ACD9-26380F395760}" destId="{AA3281E4-2761-4831-8835-42848B10D8C2}" srcOrd="0" destOrd="0" presId="urn:microsoft.com/office/officeart/2005/8/layout/bProcess3"/>
    <dgm:cxn modelId="{77F8AE1C-A0EA-464A-81B8-2E9BF71D380D}" type="presParOf" srcId="{A9B46263-7DDD-4E33-A6F7-B7B20122D9B4}" destId="{77100D81-808F-4418-9F47-EA0425691D6E}" srcOrd="8"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6D2A42E-08E8-4D9E-A7F3-5F445E4A62F6}" type="doc">
      <dgm:prSet loTypeId="urn:microsoft.com/office/officeart/2009/3/layout/HorizontalOrganizationChart" loCatId="hierarchy" qsTypeId="urn:microsoft.com/office/officeart/2005/8/quickstyle/simple1" qsCatId="simple" csTypeId="urn:microsoft.com/office/officeart/2005/8/colors/colorful1" csCatId="colorful" phldr="1"/>
      <dgm:spPr/>
      <dgm:t>
        <a:bodyPr/>
        <a:lstStyle/>
        <a:p>
          <a:endParaRPr lang="es-CO"/>
        </a:p>
      </dgm:t>
    </dgm:pt>
    <dgm:pt modelId="{E6A26484-81EB-46E3-92FD-E378994541F2}">
      <dgm:prSet phldrT="[Texto]"/>
      <dgm:spPr/>
      <dgm:t>
        <a:bodyPr/>
        <a:lstStyle/>
        <a:p>
          <a:r>
            <a:rPr lang="es-CO" b="1">
              <a:solidFill>
                <a:schemeClr val="tx1"/>
              </a:solidFill>
              <a:effectLst/>
              <a:latin typeface="Arial" panose="020B0604020202020204" pitchFamily="34" charset="0"/>
              <a:ea typeface="Times New Roman" panose="02020603050405020304" pitchFamily="18" charset="0"/>
            </a:rPr>
            <a:t>Caracterización del mercado</a:t>
          </a:r>
          <a:endParaRPr lang="es-CO" dirty="0">
            <a:solidFill>
              <a:schemeClr val="tx1"/>
            </a:solidFill>
          </a:endParaRPr>
        </a:p>
      </dgm:t>
    </dgm:pt>
    <dgm:pt modelId="{53B0EEFA-F4F3-407F-A9B9-466513358D92}" type="parTrans" cxnId="{894F1AF7-959E-4ACB-AB94-9D8DBE6FCC99}">
      <dgm:prSet/>
      <dgm:spPr/>
      <dgm:t>
        <a:bodyPr/>
        <a:lstStyle/>
        <a:p>
          <a:endParaRPr lang="es-CO">
            <a:solidFill>
              <a:schemeClr val="tx1"/>
            </a:solidFill>
          </a:endParaRPr>
        </a:p>
      </dgm:t>
    </dgm:pt>
    <dgm:pt modelId="{65D09676-4D2F-41EC-AC7E-8C463CE35EE6}" type="sibTrans" cxnId="{894F1AF7-959E-4ACB-AB94-9D8DBE6FCC99}">
      <dgm:prSet/>
      <dgm:spPr/>
      <dgm:t>
        <a:bodyPr/>
        <a:lstStyle/>
        <a:p>
          <a:endParaRPr lang="es-CO">
            <a:solidFill>
              <a:schemeClr val="tx1"/>
            </a:solidFill>
          </a:endParaRPr>
        </a:p>
      </dgm:t>
    </dgm:pt>
    <dgm:pt modelId="{D2CCEAFA-2CF9-480B-ADA8-15CB5FF414DA}" type="asst">
      <dgm:prSet phldrT="[Texto]"/>
      <dgm:spPr/>
      <dgm:t>
        <a:bodyPr/>
        <a:lstStyle/>
        <a:p>
          <a:r>
            <a:rPr lang="es-CO" dirty="0">
              <a:solidFill>
                <a:schemeClr val="tx1"/>
              </a:solidFill>
            </a:rPr>
            <a:t>Es necesario conocer a los clientes para saber qué ofrecerles y cómo atenderles en cada momento, preguntándonos ¿qué aspectos del cliente debemos conocer para mejorar nuestros productos y servicios y prosperar en el mercado?, todos los clientes son distintos; sus características vienen determinadas por diversos factores, como: </a:t>
          </a:r>
        </a:p>
      </dgm:t>
    </dgm:pt>
    <dgm:pt modelId="{B1B45C80-7712-4551-92B0-15F711C98A71}" type="parTrans" cxnId="{1FB71DD3-E454-4B38-8680-4BD6FE858B50}">
      <dgm:prSet/>
      <dgm:spPr/>
      <dgm:t>
        <a:bodyPr/>
        <a:lstStyle/>
        <a:p>
          <a:endParaRPr lang="es-CO">
            <a:solidFill>
              <a:schemeClr val="tx1"/>
            </a:solidFill>
          </a:endParaRPr>
        </a:p>
      </dgm:t>
    </dgm:pt>
    <dgm:pt modelId="{E821C547-0190-4230-8A2B-55BAE8DF9779}" type="sibTrans" cxnId="{1FB71DD3-E454-4B38-8680-4BD6FE858B50}">
      <dgm:prSet/>
      <dgm:spPr/>
      <dgm:t>
        <a:bodyPr/>
        <a:lstStyle/>
        <a:p>
          <a:endParaRPr lang="es-CO">
            <a:solidFill>
              <a:schemeClr val="tx1"/>
            </a:solidFill>
          </a:endParaRPr>
        </a:p>
      </dgm:t>
    </dgm:pt>
    <dgm:pt modelId="{9384DCF1-3A05-4AD6-8C08-B398028494B7}">
      <dgm:prSet phldrT="[Texto]"/>
      <dgm:spPr/>
      <dgm:t>
        <a:bodyPr/>
        <a:lstStyle/>
        <a:p>
          <a:r>
            <a:rPr lang="es-CO" b="1" dirty="0">
              <a:solidFill>
                <a:schemeClr val="tx1"/>
              </a:solidFill>
            </a:rPr>
            <a:t>Características demográficas</a:t>
          </a:r>
          <a:r>
            <a:rPr lang="es-CO" dirty="0">
              <a:solidFill>
                <a:schemeClr val="tx1"/>
              </a:solidFill>
            </a:rPr>
            <a:t>: edad, sexo, localidad.</a:t>
          </a:r>
        </a:p>
      </dgm:t>
    </dgm:pt>
    <dgm:pt modelId="{F98FEAB4-28EB-4078-8BB5-A08AAE5AAC95}" type="parTrans" cxnId="{35DD43AB-A17B-4AA0-8815-DE15511C8EDD}">
      <dgm:prSet/>
      <dgm:spPr/>
      <dgm:t>
        <a:bodyPr/>
        <a:lstStyle/>
        <a:p>
          <a:endParaRPr lang="es-CO">
            <a:solidFill>
              <a:schemeClr val="tx1"/>
            </a:solidFill>
          </a:endParaRPr>
        </a:p>
      </dgm:t>
    </dgm:pt>
    <dgm:pt modelId="{02A379C1-2CCA-4BF0-93C0-49738D4F5D01}" type="sibTrans" cxnId="{35DD43AB-A17B-4AA0-8815-DE15511C8EDD}">
      <dgm:prSet/>
      <dgm:spPr/>
      <dgm:t>
        <a:bodyPr/>
        <a:lstStyle/>
        <a:p>
          <a:endParaRPr lang="es-CO">
            <a:solidFill>
              <a:schemeClr val="tx1"/>
            </a:solidFill>
          </a:endParaRPr>
        </a:p>
      </dgm:t>
    </dgm:pt>
    <dgm:pt modelId="{E755132F-A689-4B72-858A-CE7BF0F4707A}">
      <dgm:prSet phldrT="[Texto]"/>
      <dgm:spPr/>
      <dgm:t>
        <a:bodyPr/>
        <a:lstStyle/>
        <a:p>
          <a:r>
            <a:rPr lang="es-CO" b="1" dirty="0">
              <a:solidFill>
                <a:schemeClr val="tx1"/>
              </a:solidFill>
            </a:rPr>
            <a:t>Características sociológicas:</a:t>
          </a:r>
          <a:r>
            <a:rPr lang="es-CO" dirty="0">
              <a:solidFill>
                <a:schemeClr val="tx1"/>
              </a:solidFill>
            </a:rPr>
            <a:t> clase social, nivel de ingresos, formación, tipos de compras que realiza,</a:t>
          </a:r>
        </a:p>
        <a:p>
          <a:r>
            <a:rPr lang="es-CO" dirty="0">
              <a:solidFill>
                <a:schemeClr val="tx1"/>
              </a:solidFill>
            </a:rPr>
            <a:t>servicios que utiliza, frecuencia y horario de compra.</a:t>
          </a:r>
        </a:p>
      </dgm:t>
    </dgm:pt>
    <dgm:pt modelId="{3D9D9911-717D-499A-8C9E-987049E3526F}" type="parTrans" cxnId="{D45D5A3D-4C70-4544-8412-79630FB60B7D}">
      <dgm:prSet/>
      <dgm:spPr/>
      <dgm:t>
        <a:bodyPr/>
        <a:lstStyle/>
        <a:p>
          <a:endParaRPr lang="es-CO">
            <a:solidFill>
              <a:schemeClr val="tx1"/>
            </a:solidFill>
          </a:endParaRPr>
        </a:p>
      </dgm:t>
    </dgm:pt>
    <dgm:pt modelId="{FFEBDDF6-8E51-4FCD-84D6-54FD499A5AC5}" type="sibTrans" cxnId="{D45D5A3D-4C70-4544-8412-79630FB60B7D}">
      <dgm:prSet/>
      <dgm:spPr/>
      <dgm:t>
        <a:bodyPr/>
        <a:lstStyle/>
        <a:p>
          <a:endParaRPr lang="es-CO">
            <a:solidFill>
              <a:schemeClr val="tx1"/>
            </a:solidFill>
          </a:endParaRPr>
        </a:p>
      </dgm:t>
    </dgm:pt>
    <dgm:pt modelId="{54026399-F8DA-4B48-AE15-767E03A2864A}">
      <dgm:prSet phldrT="[Texto]"/>
      <dgm:spPr/>
      <dgm:t>
        <a:bodyPr/>
        <a:lstStyle/>
        <a:p>
          <a:r>
            <a:rPr lang="es-CO" b="1" dirty="0">
              <a:solidFill>
                <a:schemeClr val="tx1"/>
              </a:solidFill>
            </a:rPr>
            <a:t>Características psicológicas: </a:t>
          </a:r>
          <a:r>
            <a:rPr lang="es-CO" dirty="0">
              <a:solidFill>
                <a:schemeClr val="tx1"/>
              </a:solidFill>
            </a:rPr>
            <a:t>estilo de vida, actitudes, motivaciones, aprendizaje o conocimiento de los productos.</a:t>
          </a:r>
        </a:p>
      </dgm:t>
    </dgm:pt>
    <dgm:pt modelId="{4C0BE0E3-C0A2-4B47-8CF3-74AD25F9F2CE}" type="parTrans" cxnId="{03B89948-7FD4-4E5F-8404-9D943AEEC09E}">
      <dgm:prSet/>
      <dgm:spPr/>
      <dgm:t>
        <a:bodyPr/>
        <a:lstStyle/>
        <a:p>
          <a:endParaRPr lang="es-CO">
            <a:solidFill>
              <a:schemeClr val="tx1"/>
            </a:solidFill>
          </a:endParaRPr>
        </a:p>
      </dgm:t>
    </dgm:pt>
    <dgm:pt modelId="{50462C07-B84B-4B87-88F4-854EACB31FAF}" type="sibTrans" cxnId="{03B89948-7FD4-4E5F-8404-9D943AEEC09E}">
      <dgm:prSet/>
      <dgm:spPr/>
      <dgm:t>
        <a:bodyPr/>
        <a:lstStyle/>
        <a:p>
          <a:endParaRPr lang="es-CO">
            <a:solidFill>
              <a:schemeClr val="tx1"/>
            </a:solidFill>
          </a:endParaRPr>
        </a:p>
      </dgm:t>
    </dgm:pt>
    <dgm:pt modelId="{0A121967-7F5E-452F-99D8-4A27A9DF6B18}" type="pres">
      <dgm:prSet presAssocID="{46D2A42E-08E8-4D9E-A7F3-5F445E4A62F6}" presName="hierChild1" presStyleCnt="0">
        <dgm:presLayoutVars>
          <dgm:orgChart val="1"/>
          <dgm:chPref val="1"/>
          <dgm:dir/>
          <dgm:animOne val="branch"/>
          <dgm:animLvl val="lvl"/>
          <dgm:resizeHandles/>
        </dgm:presLayoutVars>
      </dgm:prSet>
      <dgm:spPr/>
    </dgm:pt>
    <dgm:pt modelId="{D27AA157-B36F-4636-B1EA-476746416CA4}" type="pres">
      <dgm:prSet presAssocID="{E6A26484-81EB-46E3-92FD-E378994541F2}" presName="hierRoot1" presStyleCnt="0">
        <dgm:presLayoutVars>
          <dgm:hierBranch val="init"/>
        </dgm:presLayoutVars>
      </dgm:prSet>
      <dgm:spPr/>
    </dgm:pt>
    <dgm:pt modelId="{8790978B-EA9A-4FD4-B2E6-FB5A1AFDCA7B}" type="pres">
      <dgm:prSet presAssocID="{E6A26484-81EB-46E3-92FD-E378994541F2}" presName="rootComposite1" presStyleCnt="0"/>
      <dgm:spPr/>
    </dgm:pt>
    <dgm:pt modelId="{828E00B4-E458-4318-8B28-975BC02F7BFC}" type="pres">
      <dgm:prSet presAssocID="{E6A26484-81EB-46E3-92FD-E378994541F2}" presName="rootText1" presStyleLbl="node0" presStyleIdx="0" presStyleCnt="1" custScaleX="65800" custScaleY="60678">
        <dgm:presLayoutVars>
          <dgm:chPref val="3"/>
        </dgm:presLayoutVars>
      </dgm:prSet>
      <dgm:spPr/>
    </dgm:pt>
    <dgm:pt modelId="{9A42576D-5DC0-40DA-911A-FDA91C3E7813}" type="pres">
      <dgm:prSet presAssocID="{E6A26484-81EB-46E3-92FD-E378994541F2}" presName="rootConnector1" presStyleLbl="node1" presStyleIdx="0" presStyleCnt="0"/>
      <dgm:spPr/>
    </dgm:pt>
    <dgm:pt modelId="{B45EEFA0-9E86-40D7-82CF-56F275ACCB57}" type="pres">
      <dgm:prSet presAssocID="{E6A26484-81EB-46E3-92FD-E378994541F2}" presName="hierChild2" presStyleCnt="0"/>
      <dgm:spPr/>
    </dgm:pt>
    <dgm:pt modelId="{9A55543A-605F-49D6-B0D9-6E5DEE1DEAB4}" type="pres">
      <dgm:prSet presAssocID="{F98FEAB4-28EB-4078-8BB5-A08AAE5AAC95}" presName="Name64" presStyleLbl="parChTrans1D2" presStyleIdx="0" presStyleCnt="4"/>
      <dgm:spPr/>
    </dgm:pt>
    <dgm:pt modelId="{28252AAA-C6B6-40E0-9168-EAF33673A304}" type="pres">
      <dgm:prSet presAssocID="{9384DCF1-3A05-4AD6-8C08-B398028494B7}" presName="hierRoot2" presStyleCnt="0">
        <dgm:presLayoutVars>
          <dgm:hierBranch val="init"/>
        </dgm:presLayoutVars>
      </dgm:prSet>
      <dgm:spPr/>
    </dgm:pt>
    <dgm:pt modelId="{A45C8688-F2C4-492D-8376-40F0D52E30E7}" type="pres">
      <dgm:prSet presAssocID="{9384DCF1-3A05-4AD6-8C08-B398028494B7}" presName="rootComposite" presStyleCnt="0"/>
      <dgm:spPr/>
    </dgm:pt>
    <dgm:pt modelId="{51C49420-ED1F-4749-B7D3-53B64DBD867E}" type="pres">
      <dgm:prSet presAssocID="{9384DCF1-3A05-4AD6-8C08-B398028494B7}" presName="rootText" presStyleLbl="node2" presStyleIdx="0" presStyleCnt="3">
        <dgm:presLayoutVars>
          <dgm:chPref val="3"/>
        </dgm:presLayoutVars>
      </dgm:prSet>
      <dgm:spPr/>
    </dgm:pt>
    <dgm:pt modelId="{501C4FEC-AAA6-4CB6-ADED-BF6E864A6AF7}" type="pres">
      <dgm:prSet presAssocID="{9384DCF1-3A05-4AD6-8C08-B398028494B7}" presName="rootConnector" presStyleLbl="node2" presStyleIdx="0" presStyleCnt="3"/>
      <dgm:spPr/>
    </dgm:pt>
    <dgm:pt modelId="{DB05BA4D-8E66-4FFD-A7F9-AA583B8284A7}" type="pres">
      <dgm:prSet presAssocID="{9384DCF1-3A05-4AD6-8C08-B398028494B7}" presName="hierChild4" presStyleCnt="0"/>
      <dgm:spPr/>
    </dgm:pt>
    <dgm:pt modelId="{43D919AE-C111-4635-88CB-8D121A622A28}" type="pres">
      <dgm:prSet presAssocID="{9384DCF1-3A05-4AD6-8C08-B398028494B7}" presName="hierChild5" presStyleCnt="0"/>
      <dgm:spPr/>
    </dgm:pt>
    <dgm:pt modelId="{BBA2797C-C231-4FCC-A0FC-1AB7192E89E7}" type="pres">
      <dgm:prSet presAssocID="{3D9D9911-717D-499A-8C9E-987049E3526F}" presName="Name64" presStyleLbl="parChTrans1D2" presStyleIdx="1" presStyleCnt="4"/>
      <dgm:spPr/>
    </dgm:pt>
    <dgm:pt modelId="{ED8F3A91-78C6-4616-B707-880991BC5B16}" type="pres">
      <dgm:prSet presAssocID="{E755132F-A689-4B72-858A-CE7BF0F4707A}" presName="hierRoot2" presStyleCnt="0">
        <dgm:presLayoutVars>
          <dgm:hierBranch val="init"/>
        </dgm:presLayoutVars>
      </dgm:prSet>
      <dgm:spPr/>
    </dgm:pt>
    <dgm:pt modelId="{DCF299EC-ABCE-48B0-ACE2-26A0E5909D33}" type="pres">
      <dgm:prSet presAssocID="{E755132F-A689-4B72-858A-CE7BF0F4707A}" presName="rootComposite" presStyleCnt="0"/>
      <dgm:spPr/>
    </dgm:pt>
    <dgm:pt modelId="{C7D99E98-9F28-43A6-A3F1-ED78D0A56EA6}" type="pres">
      <dgm:prSet presAssocID="{E755132F-A689-4B72-858A-CE7BF0F4707A}" presName="rootText" presStyleLbl="node2" presStyleIdx="1" presStyleCnt="3">
        <dgm:presLayoutVars>
          <dgm:chPref val="3"/>
        </dgm:presLayoutVars>
      </dgm:prSet>
      <dgm:spPr/>
    </dgm:pt>
    <dgm:pt modelId="{3D78B89A-1AFE-4F6A-88E5-C63F8F63E591}" type="pres">
      <dgm:prSet presAssocID="{E755132F-A689-4B72-858A-CE7BF0F4707A}" presName="rootConnector" presStyleLbl="node2" presStyleIdx="1" presStyleCnt="3"/>
      <dgm:spPr/>
    </dgm:pt>
    <dgm:pt modelId="{75DCC71B-924C-4CE6-BB96-89EA447D99F7}" type="pres">
      <dgm:prSet presAssocID="{E755132F-A689-4B72-858A-CE7BF0F4707A}" presName="hierChild4" presStyleCnt="0"/>
      <dgm:spPr/>
    </dgm:pt>
    <dgm:pt modelId="{BE6EEF6A-170A-4D4F-8A70-402411F59B13}" type="pres">
      <dgm:prSet presAssocID="{E755132F-A689-4B72-858A-CE7BF0F4707A}" presName="hierChild5" presStyleCnt="0"/>
      <dgm:spPr/>
    </dgm:pt>
    <dgm:pt modelId="{50F22C44-86A6-4A34-9CA5-93B29D815CF3}" type="pres">
      <dgm:prSet presAssocID="{4C0BE0E3-C0A2-4B47-8CF3-74AD25F9F2CE}" presName="Name64" presStyleLbl="parChTrans1D2" presStyleIdx="2" presStyleCnt="4"/>
      <dgm:spPr/>
    </dgm:pt>
    <dgm:pt modelId="{55F1C715-347B-45A6-9654-479CD7160E29}" type="pres">
      <dgm:prSet presAssocID="{54026399-F8DA-4B48-AE15-767E03A2864A}" presName="hierRoot2" presStyleCnt="0">
        <dgm:presLayoutVars>
          <dgm:hierBranch val="init"/>
        </dgm:presLayoutVars>
      </dgm:prSet>
      <dgm:spPr/>
    </dgm:pt>
    <dgm:pt modelId="{53BFC3E0-D802-4EEA-9078-8AB5A1A1A514}" type="pres">
      <dgm:prSet presAssocID="{54026399-F8DA-4B48-AE15-767E03A2864A}" presName="rootComposite" presStyleCnt="0"/>
      <dgm:spPr/>
    </dgm:pt>
    <dgm:pt modelId="{41A5CB7A-7AF0-40C3-842B-FCC7AC072096}" type="pres">
      <dgm:prSet presAssocID="{54026399-F8DA-4B48-AE15-767E03A2864A}" presName="rootText" presStyleLbl="node2" presStyleIdx="2" presStyleCnt="3">
        <dgm:presLayoutVars>
          <dgm:chPref val="3"/>
        </dgm:presLayoutVars>
      </dgm:prSet>
      <dgm:spPr/>
    </dgm:pt>
    <dgm:pt modelId="{FE6933CA-5950-4600-B976-F8F0FFD8DDA2}" type="pres">
      <dgm:prSet presAssocID="{54026399-F8DA-4B48-AE15-767E03A2864A}" presName="rootConnector" presStyleLbl="node2" presStyleIdx="2" presStyleCnt="3"/>
      <dgm:spPr/>
    </dgm:pt>
    <dgm:pt modelId="{4BFB5670-6578-4A10-99DA-3D472506F76B}" type="pres">
      <dgm:prSet presAssocID="{54026399-F8DA-4B48-AE15-767E03A2864A}" presName="hierChild4" presStyleCnt="0"/>
      <dgm:spPr/>
    </dgm:pt>
    <dgm:pt modelId="{B0FC1F07-3D7F-4627-85BE-EBC16CF06226}" type="pres">
      <dgm:prSet presAssocID="{54026399-F8DA-4B48-AE15-767E03A2864A}" presName="hierChild5" presStyleCnt="0"/>
      <dgm:spPr/>
    </dgm:pt>
    <dgm:pt modelId="{DCCED935-A4A9-4AAB-970A-6598706E7488}" type="pres">
      <dgm:prSet presAssocID="{E6A26484-81EB-46E3-92FD-E378994541F2}" presName="hierChild3" presStyleCnt="0"/>
      <dgm:spPr/>
    </dgm:pt>
    <dgm:pt modelId="{4F4936F0-3D9D-4EA8-B9E6-4695FDF74B5F}" type="pres">
      <dgm:prSet presAssocID="{B1B45C80-7712-4551-92B0-15F711C98A71}" presName="Name115" presStyleLbl="parChTrans1D2" presStyleIdx="3" presStyleCnt="4"/>
      <dgm:spPr/>
    </dgm:pt>
    <dgm:pt modelId="{3CA55841-B6E4-493F-8C96-F7DBFE34475A}" type="pres">
      <dgm:prSet presAssocID="{D2CCEAFA-2CF9-480B-ADA8-15CB5FF414DA}" presName="hierRoot3" presStyleCnt="0">
        <dgm:presLayoutVars>
          <dgm:hierBranch val="init"/>
        </dgm:presLayoutVars>
      </dgm:prSet>
      <dgm:spPr/>
    </dgm:pt>
    <dgm:pt modelId="{FAD67F9B-B3A2-4214-8CEE-3ADB109D735E}" type="pres">
      <dgm:prSet presAssocID="{D2CCEAFA-2CF9-480B-ADA8-15CB5FF414DA}" presName="rootComposite3" presStyleCnt="0"/>
      <dgm:spPr/>
    </dgm:pt>
    <dgm:pt modelId="{E6A00FC2-B020-4238-8915-5B86DB36F5F6}" type="pres">
      <dgm:prSet presAssocID="{D2CCEAFA-2CF9-480B-ADA8-15CB5FF414DA}" presName="rootText3" presStyleLbl="asst1" presStyleIdx="0" presStyleCnt="1" custScaleX="96150" custScaleY="162128">
        <dgm:presLayoutVars>
          <dgm:chPref val="3"/>
        </dgm:presLayoutVars>
      </dgm:prSet>
      <dgm:spPr/>
    </dgm:pt>
    <dgm:pt modelId="{EA839A70-A7B2-44E8-B332-79EC08299C73}" type="pres">
      <dgm:prSet presAssocID="{D2CCEAFA-2CF9-480B-ADA8-15CB5FF414DA}" presName="rootConnector3" presStyleLbl="asst1" presStyleIdx="0" presStyleCnt="1"/>
      <dgm:spPr/>
    </dgm:pt>
    <dgm:pt modelId="{FB3AEF76-8E56-45C1-ACB8-9B0B843A5BE8}" type="pres">
      <dgm:prSet presAssocID="{D2CCEAFA-2CF9-480B-ADA8-15CB5FF414DA}" presName="hierChild6" presStyleCnt="0"/>
      <dgm:spPr/>
    </dgm:pt>
    <dgm:pt modelId="{6BA4633D-A62F-497E-81BB-D75ABB4A895D}" type="pres">
      <dgm:prSet presAssocID="{D2CCEAFA-2CF9-480B-ADA8-15CB5FF414DA}" presName="hierChild7" presStyleCnt="0"/>
      <dgm:spPr/>
    </dgm:pt>
  </dgm:ptLst>
  <dgm:cxnLst>
    <dgm:cxn modelId="{D73BAA0C-5594-409B-B420-8F45FC2B5A03}" type="presOf" srcId="{E755132F-A689-4B72-858A-CE7BF0F4707A}" destId="{3D78B89A-1AFE-4F6A-88E5-C63F8F63E591}" srcOrd="1" destOrd="0" presId="urn:microsoft.com/office/officeart/2009/3/layout/HorizontalOrganizationChart"/>
    <dgm:cxn modelId="{5A274B0D-225D-4175-B1A1-DA2C6A00A152}" type="presOf" srcId="{3D9D9911-717D-499A-8C9E-987049E3526F}" destId="{BBA2797C-C231-4FCC-A0FC-1AB7192E89E7}" srcOrd="0" destOrd="0" presId="urn:microsoft.com/office/officeart/2009/3/layout/HorizontalOrganizationChart"/>
    <dgm:cxn modelId="{C8DA4F33-DB9F-4C96-AFFD-30D52FC82A8E}" type="presOf" srcId="{B1B45C80-7712-4551-92B0-15F711C98A71}" destId="{4F4936F0-3D9D-4EA8-B9E6-4695FDF74B5F}" srcOrd="0" destOrd="0" presId="urn:microsoft.com/office/officeart/2009/3/layout/HorizontalOrganizationChart"/>
    <dgm:cxn modelId="{D45D5A3D-4C70-4544-8412-79630FB60B7D}" srcId="{E6A26484-81EB-46E3-92FD-E378994541F2}" destId="{E755132F-A689-4B72-858A-CE7BF0F4707A}" srcOrd="2" destOrd="0" parTransId="{3D9D9911-717D-499A-8C9E-987049E3526F}" sibTransId="{FFEBDDF6-8E51-4FCD-84D6-54FD499A5AC5}"/>
    <dgm:cxn modelId="{67E10043-F927-4937-AC85-BD43A95036DF}" type="presOf" srcId="{9384DCF1-3A05-4AD6-8C08-B398028494B7}" destId="{51C49420-ED1F-4749-B7D3-53B64DBD867E}" srcOrd="0" destOrd="0" presId="urn:microsoft.com/office/officeart/2009/3/layout/HorizontalOrganizationChart"/>
    <dgm:cxn modelId="{16A4F443-1C61-4061-BFC1-996367A923FC}" type="presOf" srcId="{46D2A42E-08E8-4D9E-A7F3-5F445E4A62F6}" destId="{0A121967-7F5E-452F-99D8-4A27A9DF6B18}" srcOrd="0" destOrd="0" presId="urn:microsoft.com/office/officeart/2009/3/layout/HorizontalOrganizationChart"/>
    <dgm:cxn modelId="{03B89948-7FD4-4E5F-8404-9D943AEEC09E}" srcId="{E6A26484-81EB-46E3-92FD-E378994541F2}" destId="{54026399-F8DA-4B48-AE15-767E03A2864A}" srcOrd="3" destOrd="0" parTransId="{4C0BE0E3-C0A2-4B47-8CF3-74AD25F9F2CE}" sibTransId="{50462C07-B84B-4B87-88F4-854EACB31FAF}"/>
    <dgm:cxn modelId="{A56D584B-A3FC-4408-86FA-2524886C8AC1}" type="presOf" srcId="{9384DCF1-3A05-4AD6-8C08-B398028494B7}" destId="{501C4FEC-AAA6-4CB6-ADED-BF6E864A6AF7}" srcOrd="1" destOrd="0" presId="urn:microsoft.com/office/officeart/2009/3/layout/HorizontalOrganizationChart"/>
    <dgm:cxn modelId="{0D5B5575-771C-4671-A5C0-D68A03B9F7FE}" type="presOf" srcId="{4C0BE0E3-C0A2-4B47-8CF3-74AD25F9F2CE}" destId="{50F22C44-86A6-4A34-9CA5-93B29D815CF3}" srcOrd="0" destOrd="0" presId="urn:microsoft.com/office/officeart/2009/3/layout/HorizontalOrganizationChart"/>
    <dgm:cxn modelId="{0E949959-6406-423C-A4CC-38EA865373E9}" type="presOf" srcId="{D2CCEAFA-2CF9-480B-ADA8-15CB5FF414DA}" destId="{EA839A70-A7B2-44E8-B332-79EC08299C73}" srcOrd="1" destOrd="0" presId="urn:microsoft.com/office/officeart/2009/3/layout/HorizontalOrganizationChart"/>
    <dgm:cxn modelId="{78DBDA84-2375-470B-B1CA-1BBA7BB96AC6}" type="presOf" srcId="{54026399-F8DA-4B48-AE15-767E03A2864A}" destId="{41A5CB7A-7AF0-40C3-842B-FCC7AC072096}" srcOrd="0" destOrd="0" presId="urn:microsoft.com/office/officeart/2009/3/layout/HorizontalOrganizationChart"/>
    <dgm:cxn modelId="{ED2EDE92-0718-4267-9252-3FD991FAF9D7}" type="presOf" srcId="{D2CCEAFA-2CF9-480B-ADA8-15CB5FF414DA}" destId="{E6A00FC2-B020-4238-8915-5B86DB36F5F6}" srcOrd="0" destOrd="0" presId="urn:microsoft.com/office/officeart/2009/3/layout/HorizontalOrganizationChart"/>
    <dgm:cxn modelId="{6216879B-5C3C-4C78-A27F-A93EAAAA222C}" type="presOf" srcId="{E755132F-A689-4B72-858A-CE7BF0F4707A}" destId="{C7D99E98-9F28-43A6-A3F1-ED78D0A56EA6}" srcOrd="0" destOrd="0" presId="urn:microsoft.com/office/officeart/2009/3/layout/HorizontalOrganizationChart"/>
    <dgm:cxn modelId="{6310ABA0-BEAF-46F5-AD04-0A30B306E4C7}" type="presOf" srcId="{E6A26484-81EB-46E3-92FD-E378994541F2}" destId="{828E00B4-E458-4318-8B28-975BC02F7BFC}" srcOrd="0" destOrd="0" presId="urn:microsoft.com/office/officeart/2009/3/layout/HorizontalOrganizationChart"/>
    <dgm:cxn modelId="{35DD43AB-A17B-4AA0-8815-DE15511C8EDD}" srcId="{E6A26484-81EB-46E3-92FD-E378994541F2}" destId="{9384DCF1-3A05-4AD6-8C08-B398028494B7}" srcOrd="1" destOrd="0" parTransId="{F98FEAB4-28EB-4078-8BB5-A08AAE5AAC95}" sibTransId="{02A379C1-2CCA-4BF0-93C0-49738D4F5D01}"/>
    <dgm:cxn modelId="{A4ACDDC6-986D-448A-AD7E-B7BB6A56737F}" type="presOf" srcId="{F98FEAB4-28EB-4078-8BB5-A08AAE5AAC95}" destId="{9A55543A-605F-49D6-B0D9-6E5DEE1DEAB4}" srcOrd="0" destOrd="0" presId="urn:microsoft.com/office/officeart/2009/3/layout/HorizontalOrganizationChart"/>
    <dgm:cxn modelId="{1FB71DD3-E454-4B38-8680-4BD6FE858B50}" srcId="{E6A26484-81EB-46E3-92FD-E378994541F2}" destId="{D2CCEAFA-2CF9-480B-ADA8-15CB5FF414DA}" srcOrd="0" destOrd="0" parTransId="{B1B45C80-7712-4551-92B0-15F711C98A71}" sibTransId="{E821C547-0190-4230-8A2B-55BAE8DF9779}"/>
    <dgm:cxn modelId="{4BA04EDE-AFC9-4315-93AB-FCC814A89700}" type="presOf" srcId="{E6A26484-81EB-46E3-92FD-E378994541F2}" destId="{9A42576D-5DC0-40DA-911A-FDA91C3E7813}" srcOrd="1" destOrd="0" presId="urn:microsoft.com/office/officeart/2009/3/layout/HorizontalOrganizationChart"/>
    <dgm:cxn modelId="{6C6AF3F4-AD3E-482A-A302-3547F484C5E1}" type="presOf" srcId="{54026399-F8DA-4B48-AE15-767E03A2864A}" destId="{FE6933CA-5950-4600-B976-F8F0FFD8DDA2}" srcOrd="1" destOrd="0" presId="urn:microsoft.com/office/officeart/2009/3/layout/HorizontalOrganizationChart"/>
    <dgm:cxn modelId="{894F1AF7-959E-4ACB-AB94-9D8DBE6FCC99}" srcId="{46D2A42E-08E8-4D9E-A7F3-5F445E4A62F6}" destId="{E6A26484-81EB-46E3-92FD-E378994541F2}" srcOrd="0" destOrd="0" parTransId="{53B0EEFA-F4F3-407F-A9B9-466513358D92}" sibTransId="{65D09676-4D2F-41EC-AC7E-8C463CE35EE6}"/>
    <dgm:cxn modelId="{04A5B7A9-063D-4A04-8152-414DECFA27B1}" type="presParOf" srcId="{0A121967-7F5E-452F-99D8-4A27A9DF6B18}" destId="{D27AA157-B36F-4636-B1EA-476746416CA4}" srcOrd="0" destOrd="0" presId="urn:microsoft.com/office/officeart/2009/3/layout/HorizontalOrganizationChart"/>
    <dgm:cxn modelId="{E9076A91-2A0A-43D6-BDDD-78B0AC472901}" type="presParOf" srcId="{D27AA157-B36F-4636-B1EA-476746416CA4}" destId="{8790978B-EA9A-4FD4-B2E6-FB5A1AFDCA7B}" srcOrd="0" destOrd="0" presId="urn:microsoft.com/office/officeart/2009/3/layout/HorizontalOrganizationChart"/>
    <dgm:cxn modelId="{F6DD78BC-D645-4236-BEAE-AB39254D7072}" type="presParOf" srcId="{8790978B-EA9A-4FD4-B2E6-FB5A1AFDCA7B}" destId="{828E00B4-E458-4318-8B28-975BC02F7BFC}" srcOrd="0" destOrd="0" presId="urn:microsoft.com/office/officeart/2009/3/layout/HorizontalOrganizationChart"/>
    <dgm:cxn modelId="{78FAF007-54D3-4A16-97D9-9B6D3A3952D1}" type="presParOf" srcId="{8790978B-EA9A-4FD4-B2E6-FB5A1AFDCA7B}" destId="{9A42576D-5DC0-40DA-911A-FDA91C3E7813}" srcOrd="1" destOrd="0" presId="urn:microsoft.com/office/officeart/2009/3/layout/HorizontalOrganizationChart"/>
    <dgm:cxn modelId="{24BE2033-090F-40D7-9942-262EBB9392F6}" type="presParOf" srcId="{D27AA157-B36F-4636-B1EA-476746416CA4}" destId="{B45EEFA0-9E86-40D7-82CF-56F275ACCB57}" srcOrd="1" destOrd="0" presId="urn:microsoft.com/office/officeart/2009/3/layout/HorizontalOrganizationChart"/>
    <dgm:cxn modelId="{423ED367-F50E-42EF-A632-4DB84E162E18}" type="presParOf" srcId="{B45EEFA0-9E86-40D7-82CF-56F275ACCB57}" destId="{9A55543A-605F-49D6-B0D9-6E5DEE1DEAB4}" srcOrd="0" destOrd="0" presId="urn:microsoft.com/office/officeart/2009/3/layout/HorizontalOrganizationChart"/>
    <dgm:cxn modelId="{D6D01287-C97A-4243-BB03-FB9BF3A8F8F8}" type="presParOf" srcId="{B45EEFA0-9E86-40D7-82CF-56F275ACCB57}" destId="{28252AAA-C6B6-40E0-9168-EAF33673A304}" srcOrd="1" destOrd="0" presId="urn:microsoft.com/office/officeart/2009/3/layout/HorizontalOrganizationChart"/>
    <dgm:cxn modelId="{D70A151B-6557-4F73-AEE6-FF801845C633}" type="presParOf" srcId="{28252AAA-C6B6-40E0-9168-EAF33673A304}" destId="{A45C8688-F2C4-492D-8376-40F0D52E30E7}" srcOrd="0" destOrd="0" presId="urn:microsoft.com/office/officeart/2009/3/layout/HorizontalOrganizationChart"/>
    <dgm:cxn modelId="{BB26C649-0E60-4374-B859-ED2D610AA610}" type="presParOf" srcId="{A45C8688-F2C4-492D-8376-40F0D52E30E7}" destId="{51C49420-ED1F-4749-B7D3-53B64DBD867E}" srcOrd="0" destOrd="0" presId="urn:microsoft.com/office/officeart/2009/3/layout/HorizontalOrganizationChart"/>
    <dgm:cxn modelId="{00E8F820-9BB0-47A6-A00D-9AB3AB86E6AC}" type="presParOf" srcId="{A45C8688-F2C4-492D-8376-40F0D52E30E7}" destId="{501C4FEC-AAA6-4CB6-ADED-BF6E864A6AF7}" srcOrd="1" destOrd="0" presId="urn:microsoft.com/office/officeart/2009/3/layout/HorizontalOrganizationChart"/>
    <dgm:cxn modelId="{A35CDE4E-B674-4799-A27E-D90884E2071C}" type="presParOf" srcId="{28252AAA-C6B6-40E0-9168-EAF33673A304}" destId="{DB05BA4D-8E66-4FFD-A7F9-AA583B8284A7}" srcOrd="1" destOrd="0" presId="urn:microsoft.com/office/officeart/2009/3/layout/HorizontalOrganizationChart"/>
    <dgm:cxn modelId="{EAC8A888-546F-4BF2-B0ED-A6D002DB08BD}" type="presParOf" srcId="{28252AAA-C6B6-40E0-9168-EAF33673A304}" destId="{43D919AE-C111-4635-88CB-8D121A622A28}" srcOrd="2" destOrd="0" presId="urn:microsoft.com/office/officeart/2009/3/layout/HorizontalOrganizationChart"/>
    <dgm:cxn modelId="{11D67DD0-7530-4DCC-8477-5BA8C107AE6F}" type="presParOf" srcId="{B45EEFA0-9E86-40D7-82CF-56F275ACCB57}" destId="{BBA2797C-C231-4FCC-A0FC-1AB7192E89E7}" srcOrd="2" destOrd="0" presId="urn:microsoft.com/office/officeart/2009/3/layout/HorizontalOrganizationChart"/>
    <dgm:cxn modelId="{A230CDE8-D532-4FFA-A750-3CB3BF6AA434}" type="presParOf" srcId="{B45EEFA0-9E86-40D7-82CF-56F275ACCB57}" destId="{ED8F3A91-78C6-4616-B707-880991BC5B16}" srcOrd="3" destOrd="0" presId="urn:microsoft.com/office/officeart/2009/3/layout/HorizontalOrganizationChart"/>
    <dgm:cxn modelId="{98FBC5AC-F5E0-45A4-BA9F-749B30AF381D}" type="presParOf" srcId="{ED8F3A91-78C6-4616-B707-880991BC5B16}" destId="{DCF299EC-ABCE-48B0-ACE2-26A0E5909D33}" srcOrd="0" destOrd="0" presId="urn:microsoft.com/office/officeart/2009/3/layout/HorizontalOrganizationChart"/>
    <dgm:cxn modelId="{84EFCD39-391D-40D3-897F-D1953B0F9101}" type="presParOf" srcId="{DCF299EC-ABCE-48B0-ACE2-26A0E5909D33}" destId="{C7D99E98-9F28-43A6-A3F1-ED78D0A56EA6}" srcOrd="0" destOrd="0" presId="urn:microsoft.com/office/officeart/2009/3/layout/HorizontalOrganizationChart"/>
    <dgm:cxn modelId="{59A8ED6E-F107-43EA-80D0-D9272FBF5A75}" type="presParOf" srcId="{DCF299EC-ABCE-48B0-ACE2-26A0E5909D33}" destId="{3D78B89A-1AFE-4F6A-88E5-C63F8F63E591}" srcOrd="1" destOrd="0" presId="urn:microsoft.com/office/officeart/2009/3/layout/HorizontalOrganizationChart"/>
    <dgm:cxn modelId="{13FF80B0-DB96-4ACB-92DF-08B5229170AE}" type="presParOf" srcId="{ED8F3A91-78C6-4616-B707-880991BC5B16}" destId="{75DCC71B-924C-4CE6-BB96-89EA447D99F7}" srcOrd="1" destOrd="0" presId="urn:microsoft.com/office/officeart/2009/3/layout/HorizontalOrganizationChart"/>
    <dgm:cxn modelId="{7B629528-EAC5-4887-9AC7-BAA652F34310}" type="presParOf" srcId="{ED8F3A91-78C6-4616-B707-880991BC5B16}" destId="{BE6EEF6A-170A-4D4F-8A70-402411F59B13}" srcOrd="2" destOrd="0" presId="urn:microsoft.com/office/officeart/2009/3/layout/HorizontalOrganizationChart"/>
    <dgm:cxn modelId="{046BE546-59B9-42D5-8AB6-B4A3DAE7448C}" type="presParOf" srcId="{B45EEFA0-9E86-40D7-82CF-56F275ACCB57}" destId="{50F22C44-86A6-4A34-9CA5-93B29D815CF3}" srcOrd="4" destOrd="0" presId="urn:microsoft.com/office/officeart/2009/3/layout/HorizontalOrganizationChart"/>
    <dgm:cxn modelId="{0A8ECB39-E99C-4542-BF05-48BCAA26E821}" type="presParOf" srcId="{B45EEFA0-9E86-40D7-82CF-56F275ACCB57}" destId="{55F1C715-347B-45A6-9654-479CD7160E29}" srcOrd="5" destOrd="0" presId="urn:microsoft.com/office/officeart/2009/3/layout/HorizontalOrganizationChart"/>
    <dgm:cxn modelId="{59CB8167-2641-4D06-AEFB-B68ABDF76304}" type="presParOf" srcId="{55F1C715-347B-45A6-9654-479CD7160E29}" destId="{53BFC3E0-D802-4EEA-9078-8AB5A1A1A514}" srcOrd="0" destOrd="0" presId="urn:microsoft.com/office/officeart/2009/3/layout/HorizontalOrganizationChart"/>
    <dgm:cxn modelId="{30392072-1883-4AE2-A2AB-CC0B434CD567}" type="presParOf" srcId="{53BFC3E0-D802-4EEA-9078-8AB5A1A1A514}" destId="{41A5CB7A-7AF0-40C3-842B-FCC7AC072096}" srcOrd="0" destOrd="0" presId="urn:microsoft.com/office/officeart/2009/3/layout/HorizontalOrganizationChart"/>
    <dgm:cxn modelId="{ACCEC7C1-046D-4B1A-8E9A-236D72E9E2DA}" type="presParOf" srcId="{53BFC3E0-D802-4EEA-9078-8AB5A1A1A514}" destId="{FE6933CA-5950-4600-B976-F8F0FFD8DDA2}" srcOrd="1" destOrd="0" presId="urn:microsoft.com/office/officeart/2009/3/layout/HorizontalOrganizationChart"/>
    <dgm:cxn modelId="{127A93FD-C4EC-4516-B607-CA443E961E31}" type="presParOf" srcId="{55F1C715-347B-45A6-9654-479CD7160E29}" destId="{4BFB5670-6578-4A10-99DA-3D472506F76B}" srcOrd="1" destOrd="0" presId="urn:microsoft.com/office/officeart/2009/3/layout/HorizontalOrganizationChart"/>
    <dgm:cxn modelId="{9A554636-A58A-4C82-9B1E-491F4A3D95D7}" type="presParOf" srcId="{55F1C715-347B-45A6-9654-479CD7160E29}" destId="{B0FC1F07-3D7F-4627-85BE-EBC16CF06226}" srcOrd="2" destOrd="0" presId="urn:microsoft.com/office/officeart/2009/3/layout/HorizontalOrganizationChart"/>
    <dgm:cxn modelId="{E5C2B462-5401-480D-81E4-3E96B787EB58}" type="presParOf" srcId="{D27AA157-B36F-4636-B1EA-476746416CA4}" destId="{DCCED935-A4A9-4AAB-970A-6598706E7488}" srcOrd="2" destOrd="0" presId="urn:microsoft.com/office/officeart/2009/3/layout/HorizontalOrganizationChart"/>
    <dgm:cxn modelId="{37A7909D-966E-4367-B53B-444625B01983}" type="presParOf" srcId="{DCCED935-A4A9-4AAB-970A-6598706E7488}" destId="{4F4936F0-3D9D-4EA8-B9E6-4695FDF74B5F}" srcOrd="0" destOrd="0" presId="urn:microsoft.com/office/officeart/2009/3/layout/HorizontalOrganizationChart"/>
    <dgm:cxn modelId="{E8D13AB0-4F94-4FB0-B688-45D9EC132EE9}" type="presParOf" srcId="{DCCED935-A4A9-4AAB-970A-6598706E7488}" destId="{3CA55841-B6E4-493F-8C96-F7DBFE34475A}" srcOrd="1" destOrd="0" presId="urn:microsoft.com/office/officeart/2009/3/layout/HorizontalOrganizationChart"/>
    <dgm:cxn modelId="{732E8D15-9C76-4A4A-B387-B41B05C05D71}" type="presParOf" srcId="{3CA55841-B6E4-493F-8C96-F7DBFE34475A}" destId="{FAD67F9B-B3A2-4214-8CEE-3ADB109D735E}" srcOrd="0" destOrd="0" presId="urn:microsoft.com/office/officeart/2009/3/layout/HorizontalOrganizationChart"/>
    <dgm:cxn modelId="{00719ED9-1C02-43BF-96E2-7E06FFB135AB}" type="presParOf" srcId="{FAD67F9B-B3A2-4214-8CEE-3ADB109D735E}" destId="{E6A00FC2-B020-4238-8915-5B86DB36F5F6}" srcOrd="0" destOrd="0" presId="urn:microsoft.com/office/officeart/2009/3/layout/HorizontalOrganizationChart"/>
    <dgm:cxn modelId="{874798F0-3170-46BF-8BD5-083D0ACEAC71}" type="presParOf" srcId="{FAD67F9B-B3A2-4214-8CEE-3ADB109D735E}" destId="{EA839A70-A7B2-44E8-B332-79EC08299C73}" srcOrd="1" destOrd="0" presId="urn:microsoft.com/office/officeart/2009/3/layout/HorizontalOrganizationChart"/>
    <dgm:cxn modelId="{39948B52-E1BE-4744-908D-BD70F9BCFABA}" type="presParOf" srcId="{3CA55841-B6E4-493F-8C96-F7DBFE34475A}" destId="{FB3AEF76-8E56-45C1-ACB8-9B0B843A5BE8}" srcOrd="1" destOrd="0" presId="urn:microsoft.com/office/officeart/2009/3/layout/HorizontalOrganizationChart"/>
    <dgm:cxn modelId="{5C4093ED-B3C2-493A-87B0-F8A710DE9A8D}" type="presParOf" srcId="{3CA55841-B6E4-493F-8C96-F7DBFE34475A}" destId="{6BA4633D-A62F-497E-81BB-D75ABB4A895D}"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3F73EB-FD56-4F7D-835B-7CAF2FF834EA}">
      <dsp:nvSpPr>
        <dsp:cNvPr id="0" name=""/>
        <dsp:cNvSpPr/>
      </dsp:nvSpPr>
      <dsp:spPr>
        <a:xfrm>
          <a:off x="2359578" y="1305633"/>
          <a:ext cx="511077" cy="91440"/>
        </a:xfrm>
        <a:custGeom>
          <a:avLst/>
          <a:gdLst/>
          <a:ahLst/>
          <a:cxnLst/>
          <a:rect l="0" t="0" r="0" b="0"/>
          <a:pathLst>
            <a:path>
              <a:moveTo>
                <a:pt x="0" y="45720"/>
              </a:moveTo>
              <a:lnTo>
                <a:pt x="511077"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CO" sz="500" kern="1200"/>
        </a:p>
      </dsp:txBody>
      <dsp:txXfrm>
        <a:off x="2601575" y="1348645"/>
        <a:ext cx="27083" cy="5416"/>
      </dsp:txXfrm>
    </dsp:sp>
    <dsp:sp modelId="{57955584-DAD9-482E-82E6-1FE8C9E70176}">
      <dsp:nvSpPr>
        <dsp:cNvPr id="0" name=""/>
        <dsp:cNvSpPr/>
      </dsp:nvSpPr>
      <dsp:spPr>
        <a:xfrm>
          <a:off x="6256" y="644816"/>
          <a:ext cx="2355121" cy="141307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s-CO" sz="1100" kern="1200" dirty="0">
              <a:effectLst/>
            </a:rPr>
            <a:t>La investigación hace parte fundamental de cualquier proceso creativo, pues es fuente de inspiración e información. </a:t>
          </a:r>
          <a:endParaRPr lang="es-CO" sz="1100" kern="1200" dirty="0"/>
        </a:p>
      </dsp:txBody>
      <dsp:txXfrm>
        <a:off x="6256" y="644816"/>
        <a:ext cx="2355121" cy="1413073"/>
      </dsp:txXfrm>
    </dsp:sp>
    <dsp:sp modelId="{3060CBB7-FC87-48C2-882D-3835203E52F2}">
      <dsp:nvSpPr>
        <dsp:cNvPr id="0" name=""/>
        <dsp:cNvSpPr/>
      </dsp:nvSpPr>
      <dsp:spPr>
        <a:xfrm>
          <a:off x="5256377" y="1305633"/>
          <a:ext cx="511077" cy="91440"/>
        </a:xfrm>
        <a:custGeom>
          <a:avLst/>
          <a:gdLst/>
          <a:ahLst/>
          <a:cxnLst/>
          <a:rect l="0" t="0" r="0" b="0"/>
          <a:pathLst>
            <a:path>
              <a:moveTo>
                <a:pt x="0" y="45720"/>
              </a:moveTo>
              <a:lnTo>
                <a:pt x="511077"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CO" sz="500" kern="1200"/>
        </a:p>
      </dsp:txBody>
      <dsp:txXfrm>
        <a:off x="5498374" y="1348645"/>
        <a:ext cx="27083" cy="5416"/>
      </dsp:txXfrm>
    </dsp:sp>
    <dsp:sp modelId="{312F099A-8C9A-4F38-9CF9-5ACA0EDACE6E}">
      <dsp:nvSpPr>
        <dsp:cNvPr id="0" name=""/>
        <dsp:cNvSpPr/>
      </dsp:nvSpPr>
      <dsp:spPr>
        <a:xfrm>
          <a:off x="2903056" y="644816"/>
          <a:ext cx="2355121" cy="141307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s-CO" sz="1100" kern="1200" dirty="0">
              <a:effectLst/>
            </a:rPr>
            <a:t>Su principal objetivo la solución de problemas prácticos. </a:t>
          </a:r>
          <a:endParaRPr lang="es-CO" sz="1100" kern="1200" dirty="0"/>
        </a:p>
      </dsp:txBody>
      <dsp:txXfrm>
        <a:off x="2903056" y="644816"/>
        <a:ext cx="2355121" cy="1413073"/>
      </dsp:txXfrm>
    </dsp:sp>
    <dsp:sp modelId="{C9B1B719-811C-4C2A-8832-3F17D64EF83B}">
      <dsp:nvSpPr>
        <dsp:cNvPr id="0" name=""/>
        <dsp:cNvSpPr/>
      </dsp:nvSpPr>
      <dsp:spPr>
        <a:xfrm>
          <a:off x="1183817" y="2056090"/>
          <a:ext cx="5793599" cy="511077"/>
        </a:xfrm>
        <a:custGeom>
          <a:avLst/>
          <a:gdLst/>
          <a:ahLst/>
          <a:cxnLst/>
          <a:rect l="0" t="0" r="0" b="0"/>
          <a:pathLst>
            <a:path>
              <a:moveTo>
                <a:pt x="5793599" y="0"/>
              </a:moveTo>
              <a:lnTo>
                <a:pt x="5793599" y="272638"/>
              </a:lnTo>
              <a:lnTo>
                <a:pt x="0" y="272638"/>
              </a:lnTo>
              <a:lnTo>
                <a:pt x="0" y="511077"/>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CO" sz="500" kern="1200"/>
        </a:p>
      </dsp:txBody>
      <dsp:txXfrm>
        <a:off x="3935145" y="2308920"/>
        <a:ext cx="290943" cy="5416"/>
      </dsp:txXfrm>
    </dsp:sp>
    <dsp:sp modelId="{4BDA48FF-88E6-48C5-BB7C-8634EB3EB8E3}">
      <dsp:nvSpPr>
        <dsp:cNvPr id="0" name=""/>
        <dsp:cNvSpPr/>
      </dsp:nvSpPr>
      <dsp:spPr>
        <a:xfrm>
          <a:off x="5799855" y="644816"/>
          <a:ext cx="2355121" cy="141307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s-CO" sz="1100" kern="1200" dirty="0">
              <a:effectLst/>
            </a:rPr>
            <a:t>Es un proceso experimental, que conlleva diferentes etapas, las cuales son imprescindibles si se quiere llegar a un resultado exitoso. </a:t>
          </a:r>
          <a:endParaRPr lang="es-CO" sz="1100" kern="1200" dirty="0"/>
        </a:p>
      </dsp:txBody>
      <dsp:txXfrm>
        <a:off x="5799855" y="644816"/>
        <a:ext cx="2355121" cy="1413073"/>
      </dsp:txXfrm>
    </dsp:sp>
    <dsp:sp modelId="{A43B54F7-641B-42AA-ACD9-26380F395760}">
      <dsp:nvSpPr>
        <dsp:cNvPr id="0" name=""/>
        <dsp:cNvSpPr/>
      </dsp:nvSpPr>
      <dsp:spPr>
        <a:xfrm>
          <a:off x="2359578" y="3260384"/>
          <a:ext cx="511077" cy="91440"/>
        </a:xfrm>
        <a:custGeom>
          <a:avLst/>
          <a:gdLst/>
          <a:ahLst/>
          <a:cxnLst/>
          <a:rect l="0" t="0" r="0" b="0"/>
          <a:pathLst>
            <a:path>
              <a:moveTo>
                <a:pt x="0" y="45720"/>
              </a:moveTo>
              <a:lnTo>
                <a:pt x="511077"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CO" sz="500" kern="1200"/>
        </a:p>
      </dsp:txBody>
      <dsp:txXfrm>
        <a:off x="2601575" y="3303396"/>
        <a:ext cx="27083" cy="5416"/>
      </dsp:txXfrm>
    </dsp:sp>
    <dsp:sp modelId="{3D83ECC2-44A9-40BF-AB44-3997E4F77CE6}">
      <dsp:nvSpPr>
        <dsp:cNvPr id="0" name=""/>
        <dsp:cNvSpPr/>
      </dsp:nvSpPr>
      <dsp:spPr>
        <a:xfrm>
          <a:off x="6256" y="2599567"/>
          <a:ext cx="2355121" cy="141307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s-CO" sz="1100" kern="1200" dirty="0">
              <a:effectLst/>
            </a:rPr>
            <a:t>En el caso de la investigación de moda, su enfoque va dirigido hacia la inspiración visual de la colección, el tema, el </a:t>
          </a:r>
          <a:r>
            <a:rPr lang="es-CO" sz="1100" kern="1200" dirty="0" err="1">
              <a:effectLst/>
            </a:rPr>
            <a:t>Mood</a:t>
          </a:r>
          <a:r>
            <a:rPr lang="es-CO" sz="1100" kern="1200" dirty="0">
              <a:effectLst/>
            </a:rPr>
            <a:t>, los materiales e insumos a trabajar, siempre teniendo como eje central al consumidor. </a:t>
          </a:r>
          <a:endParaRPr lang="es-CO" sz="1100" kern="1200" dirty="0"/>
        </a:p>
      </dsp:txBody>
      <dsp:txXfrm>
        <a:off x="6256" y="2599567"/>
        <a:ext cx="2355121" cy="1413073"/>
      </dsp:txXfrm>
    </dsp:sp>
    <dsp:sp modelId="{77100D81-808F-4418-9F47-EA0425691D6E}">
      <dsp:nvSpPr>
        <dsp:cNvPr id="0" name=""/>
        <dsp:cNvSpPr/>
      </dsp:nvSpPr>
      <dsp:spPr>
        <a:xfrm>
          <a:off x="2903056" y="2599567"/>
          <a:ext cx="2355121" cy="141307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s-CO" sz="1100" kern="1200" dirty="0">
              <a:effectLst/>
            </a:rPr>
            <a:t>Es decir, se investigan los posibles cambios que se estén presentando en las sociedades, los temas emergentes, las tendencias, las influencias externas hacia el mundo de la moda, con el fin de crear nuevas colecciones acordes </a:t>
          </a:r>
          <a:r>
            <a:rPr lang="es-CO" sz="1100" kern="1200" dirty="0"/>
            <a:t>a</a:t>
          </a:r>
          <a:r>
            <a:rPr lang="es-CO" sz="1100" kern="1200" dirty="0">
              <a:effectLst/>
            </a:rPr>
            <a:t>l contexto y el usuario final al momento de su lanzamiento.</a:t>
          </a:r>
          <a:endParaRPr lang="es-CO" sz="1100" kern="1200" dirty="0"/>
        </a:p>
      </dsp:txBody>
      <dsp:txXfrm>
        <a:off x="2903056" y="2599567"/>
        <a:ext cx="2355121" cy="14130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4936F0-3D9D-4EA8-B9E6-4695FDF74B5F}">
      <dsp:nvSpPr>
        <dsp:cNvPr id="0" name=""/>
        <dsp:cNvSpPr/>
      </dsp:nvSpPr>
      <dsp:spPr>
        <a:xfrm>
          <a:off x="2432009" y="2902079"/>
          <a:ext cx="2585371" cy="230836"/>
        </a:xfrm>
        <a:custGeom>
          <a:avLst/>
          <a:gdLst/>
          <a:ahLst/>
          <a:cxnLst/>
          <a:rect l="0" t="0" r="0" b="0"/>
          <a:pathLst>
            <a:path>
              <a:moveTo>
                <a:pt x="0" y="230836"/>
              </a:moveTo>
              <a:lnTo>
                <a:pt x="2585371" y="230836"/>
              </a:lnTo>
              <a:lnTo>
                <a:pt x="2585371"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0F22C44-86A6-4A34-9CA5-93B29D815CF3}">
      <dsp:nvSpPr>
        <dsp:cNvPr id="0" name=""/>
        <dsp:cNvSpPr/>
      </dsp:nvSpPr>
      <dsp:spPr>
        <a:xfrm>
          <a:off x="2432009" y="3132916"/>
          <a:ext cx="5099644" cy="1588156"/>
        </a:xfrm>
        <a:custGeom>
          <a:avLst/>
          <a:gdLst/>
          <a:ahLst/>
          <a:cxnLst/>
          <a:rect l="0" t="0" r="0" b="0"/>
          <a:pathLst>
            <a:path>
              <a:moveTo>
                <a:pt x="0" y="0"/>
              </a:moveTo>
              <a:lnTo>
                <a:pt x="4730305" y="0"/>
              </a:lnTo>
              <a:lnTo>
                <a:pt x="4730305" y="1588156"/>
              </a:lnTo>
              <a:lnTo>
                <a:pt x="5099644" y="158815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BA2797C-C231-4FCC-A0FC-1AB7192E89E7}">
      <dsp:nvSpPr>
        <dsp:cNvPr id="0" name=""/>
        <dsp:cNvSpPr/>
      </dsp:nvSpPr>
      <dsp:spPr>
        <a:xfrm>
          <a:off x="2432009" y="3087196"/>
          <a:ext cx="5099644" cy="91440"/>
        </a:xfrm>
        <a:custGeom>
          <a:avLst/>
          <a:gdLst/>
          <a:ahLst/>
          <a:cxnLst/>
          <a:rect l="0" t="0" r="0" b="0"/>
          <a:pathLst>
            <a:path>
              <a:moveTo>
                <a:pt x="0" y="45720"/>
              </a:moveTo>
              <a:lnTo>
                <a:pt x="5099644" y="4572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A55543A-605F-49D6-B0D9-6E5DEE1DEAB4}">
      <dsp:nvSpPr>
        <dsp:cNvPr id="0" name=""/>
        <dsp:cNvSpPr/>
      </dsp:nvSpPr>
      <dsp:spPr>
        <a:xfrm>
          <a:off x="2432009" y="1544759"/>
          <a:ext cx="5099644" cy="1588156"/>
        </a:xfrm>
        <a:custGeom>
          <a:avLst/>
          <a:gdLst/>
          <a:ahLst/>
          <a:cxnLst/>
          <a:rect l="0" t="0" r="0" b="0"/>
          <a:pathLst>
            <a:path>
              <a:moveTo>
                <a:pt x="0" y="1588156"/>
              </a:moveTo>
              <a:lnTo>
                <a:pt x="4730305" y="1588156"/>
              </a:lnTo>
              <a:lnTo>
                <a:pt x="4730305" y="0"/>
              </a:lnTo>
              <a:lnTo>
                <a:pt x="5099644"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28E00B4-E458-4318-8B28-975BC02F7BFC}">
      <dsp:nvSpPr>
        <dsp:cNvPr id="0" name=""/>
        <dsp:cNvSpPr/>
      </dsp:nvSpPr>
      <dsp:spPr>
        <a:xfrm>
          <a:off x="1760" y="2791152"/>
          <a:ext cx="2430248" cy="68352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CO" sz="1400" b="1" kern="1200">
              <a:solidFill>
                <a:schemeClr val="tx1"/>
              </a:solidFill>
              <a:effectLst/>
              <a:latin typeface="Arial" panose="020B0604020202020204" pitchFamily="34" charset="0"/>
              <a:ea typeface="Times New Roman" panose="02020603050405020304" pitchFamily="18" charset="0"/>
            </a:rPr>
            <a:t>Caracterización del mercado</a:t>
          </a:r>
          <a:endParaRPr lang="es-CO" sz="1400" kern="1200" dirty="0">
            <a:solidFill>
              <a:schemeClr val="tx1"/>
            </a:solidFill>
          </a:endParaRPr>
        </a:p>
      </dsp:txBody>
      <dsp:txXfrm>
        <a:off x="1760" y="2791152"/>
        <a:ext cx="2430248" cy="683527"/>
      </dsp:txXfrm>
    </dsp:sp>
    <dsp:sp modelId="{51C49420-ED1F-4749-B7D3-53B64DBD867E}">
      <dsp:nvSpPr>
        <dsp:cNvPr id="0" name=""/>
        <dsp:cNvSpPr/>
      </dsp:nvSpPr>
      <dsp:spPr>
        <a:xfrm>
          <a:off x="7531653" y="981517"/>
          <a:ext cx="3693387" cy="112648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CO" sz="1400" b="1" kern="1200" dirty="0">
              <a:solidFill>
                <a:schemeClr val="tx1"/>
              </a:solidFill>
            </a:rPr>
            <a:t>Características demográficas</a:t>
          </a:r>
          <a:r>
            <a:rPr lang="es-CO" sz="1400" kern="1200" dirty="0">
              <a:solidFill>
                <a:schemeClr val="tx1"/>
              </a:solidFill>
            </a:rPr>
            <a:t>: edad, sexo, localidad.</a:t>
          </a:r>
        </a:p>
      </dsp:txBody>
      <dsp:txXfrm>
        <a:off x="7531653" y="981517"/>
        <a:ext cx="3693387" cy="1126483"/>
      </dsp:txXfrm>
    </dsp:sp>
    <dsp:sp modelId="{C7D99E98-9F28-43A6-A3F1-ED78D0A56EA6}">
      <dsp:nvSpPr>
        <dsp:cNvPr id="0" name=""/>
        <dsp:cNvSpPr/>
      </dsp:nvSpPr>
      <dsp:spPr>
        <a:xfrm>
          <a:off x="7531653" y="2569674"/>
          <a:ext cx="3693387" cy="112648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CO" sz="1400" b="1" kern="1200" dirty="0">
              <a:solidFill>
                <a:schemeClr val="tx1"/>
              </a:solidFill>
            </a:rPr>
            <a:t>Características sociológicas:</a:t>
          </a:r>
          <a:r>
            <a:rPr lang="es-CO" sz="1400" kern="1200" dirty="0">
              <a:solidFill>
                <a:schemeClr val="tx1"/>
              </a:solidFill>
            </a:rPr>
            <a:t> clase social, nivel de ingresos, formación, tipos de compras que realiza,</a:t>
          </a:r>
        </a:p>
        <a:p>
          <a:pPr marL="0" lvl="0" indent="0" algn="ctr" defTabSz="622300">
            <a:lnSpc>
              <a:spcPct val="90000"/>
            </a:lnSpc>
            <a:spcBef>
              <a:spcPct val="0"/>
            </a:spcBef>
            <a:spcAft>
              <a:spcPct val="35000"/>
            </a:spcAft>
            <a:buNone/>
          </a:pPr>
          <a:r>
            <a:rPr lang="es-CO" sz="1400" kern="1200" dirty="0">
              <a:solidFill>
                <a:schemeClr val="tx1"/>
              </a:solidFill>
            </a:rPr>
            <a:t>servicios que utiliza, frecuencia y horario de compra.</a:t>
          </a:r>
        </a:p>
      </dsp:txBody>
      <dsp:txXfrm>
        <a:off x="7531653" y="2569674"/>
        <a:ext cx="3693387" cy="1126483"/>
      </dsp:txXfrm>
    </dsp:sp>
    <dsp:sp modelId="{41A5CB7A-7AF0-40C3-842B-FCC7AC072096}">
      <dsp:nvSpPr>
        <dsp:cNvPr id="0" name=""/>
        <dsp:cNvSpPr/>
      </dsp:nvSpPr>
      <dsp:spPr>
        <a:xfrm>
          <a:off x="7531653" y="4157830"/>
          <a:ext cx="3693387" cy="112648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CO" sz="1400" b="1" kern="1200" dirty="0">
              <a:solidFill>
                <a:schemeClr val="tx1"/>
              </a:solidFill>
            </a:rPr>
            <a:t>Características psicológicas: </a:t>
          </a:r>
          <a:r>
            <a:rPr lang="es-CO" sz="1400" kern="1200" dirty="0">
              <a:solidFill>
                <a:schemeClr val="tx1"/>
              </a:solidFill>
            </a:rPr>
            <a:t>estilo de vida, actitudes, motivaciones, aprendizaje o conocimiento de los productos.</a:t>
          </a:r>
        </a:p>
      </dsp:txBody>
      <dsp:txXfrm>
        <a:off x="7531653" y="4157830"/>
        <a:ext cx="3693387" cy="1126483"/>
      </dsp:txXfrm>
    </dsp:sp>
    <dsp:sp modelId="{E6A00FC2-B020-4238-8915-5B86DB36F5F6}">
      <dsp:nvSpPr>
        <dsp:cNvPr id="0" name=""/>
        <dsp:cNvSpPr/>
      </dsp:nvSpPr>
      <dsp:spPr>
        <a:xfrm>
          <a:off x="3241784" y="1075734"/>
          <a:ext cx="3551191" cy="182634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CO" sz="1400" kern="1200" dirty="0">
              <a:solidFill>
                <a:schemeClr val="tx1"/>
              </a:solidFill>
            </a:rPr>
            <a:t>Es necesario conocer a los clientes para saber qué ofrecerles y cómo atenderles en cada momento, preguntándonos ¿qué aspectos del cliente debemos conocer para mejorar nuestros productos y servicios y prosperar en el mercado?, todos los clientes son distintos; sus características vienen determinadas por diversos factores, como: </a:t>
          </a:r>
        </a:p>
      </dsp:txBody>
      <dsp:txXfrm>
        <a:off x="3241784" y="1075734"/>
        <a:ext cx="3551191" cy="1826344"/>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F858CC-31CD-43E7-8AD2-084C562F0D2A}"/>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50EA61D6-D789-4D09-A0BE-CEA2162F06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E86FF06E-3165-46B3-B856-002C2539499C}"/>
              </a:ext>
            </a:extLst>
          </p:cNvPr>
          <p:cNvSpPr>
            <a:spLocks noGrp="1"/>
          </p:cNvSpPr>
          <p:nvPr>
            <p:ph type="dt" sz="half" idx="10"/>
          </p:nvPr>
        </p:nvSpPr>
        <p:spPr/>
        <p:txBody>
          <a:bodyPr/>
          <a:lstStyle/>
          <a:p>
            <a:fld id="{ECF2D3A8-71DF-454C-93AA-B9AA8415B823}" type="datetimeFigureOut">
              <a:rPr lang="es-CO" smtClean="0"/>
              <a:t>27/08/2020</a:t>
            </a:fld>
            <a:endParaRPr lang="es-CO"/>
          </a:p>
        </p:txBody>
      </p:sp>
      <p:sp>
        <p:nvSpPr>
          <p:cNvPr id="5" name="Marcador de pie de página 4">
            <a:extLst>
              <a:ext uri="{FF2B5EF4-FFF2-40B4-BE49-F238E27FC236}">
                <a16:creationId xmlns:a16="http://schemas.microsoft.com/office/drawing/2014/main" id="{DF4E4069-7BCD-4486-B19A-F31CCAB3770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F9C861CB-97F3-444A-91DB-C658408121CE}"/>
              </a:ext>
            </a:extLst>
          </p:cNvPr>
          <p:cNvSpPr>
            <a:spLocks noGrp="1"/>
          </p:cNvSpPr>
          <p:nvPr>
            <p:ph type="sldNum" sz="quarter" idx="12"/>
          </p:nvPr>
        </p:nvSpPr>
        <p:spPr/>
        <p:txBody>
          <a:bodyPr/>
          <a:lstStyle/>
          <a:p>
            <a:fld id="{E9A64E69-E408-470C-99AF-80CE1C38D5D8}" type="slidenum">
              <a:rPr lang="es-CO" smtClean="0"/>
              <a:t>‹Nº›</a:t>
            </a:fld>
            <a:endParaRPr lang="es-CO"/>
          </a:p>
        </p:txBody>
      </p:sp>
    </p:spTree>
    <p:extLst>
      <p:ext uri="{BB962C8B-B14F-4D97-AF65-F5344CB8AC3E}">
        <p14:creationId xmlns:p14="http://schemas.microsoft.com/office/powerpoint/2010/main" val="2286045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2A98A0-7CF8-4F36-BEB1-61397092CAE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A55FAD0F-D162-4C48-B472-67A59257F769}"/>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AD1EFE0-EF35-4A68-80F4-E47E8BA64DAC}"/>
              </a:ext>
            </a:extLst>
          </p:cNvPr>
          <p:cNvSpPr>
            <a:spLocks noGrp="1"/>
          </p:cNvSpPr>
          <p:nvPr>
            <p:ph type="dt" sz="half" idx="10"/>
          </p:nvPr>
        </p:nvSpPr>
        <p:spPr/>
        <p:txBody>
          <a:bodyPr/>
          <a:lstStyle/>
          <a:p>
            <a:fld id="{ECF2D3A8-71DF-454C-93AA-B9AA8415B823}" type="datetimeFigureOut">
              <a:rPr lang="es-CO" smtClean="0"/>
              <a:t>27/08/2020</a:t>
            </a:fld>
            <a:endParaRPr lang="es-CO"/>
          </a:p>
        </p:txBody>
      </p:sp>
      <p:sp>
        <p:nvSpPr>
          <p:cNvPr id="5" name="Marcador de pie de página 4">
            <a:extLst>
              <a:ext uri="{FF2B5EF4-FFF2-40B4-BE49-F238E27FC236}">
                <a16:creationId xmlns:a16="http://schemas.microsoft.com/office/drawing/2014/main" id="{C5DC0E44-DDB8-425F-9893-6D6B45EDFB4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1F2D5855-D3BA-401B-B06B-6B89CBC354EC}"/>
              </a:ext>
            </a:extLst>
          </p:cNvPr>
          <p:cNvSpPr>
            <a:spLocks noGrp="1"/>
          </p:cNvSpPr>
          <p:nvPr>
            <p:ph type="sldNum" sz="quarter" idx="12"/>
          </p:nvPr>
        </p:nvSpPr>
        <p:spPr/>
        <p:txBody>
          <a:bodyPr/>
          <a:lstStyle/>
          <a:p>
            <a:fld id="{E9A64E69-E408-470C-99AF-80CE1C38D5D8}" type="slidenum">
              <a:rPr lang="es-CO" smtClean="0"/>
              <a:t>‹Nº›</a:t>
            </a:fld>
            <a:endParaRPr lang="es-CO"/>
          </a:p>
        </p:txBody>
      </p:sp>
    </p:spTree>
    <p:extLst>
      <p:ext uri="{BB962C8B-B14F-4D97-AF65-F5344CB8AC3E}">
        <p14:creationId xmlns:p14="http://schemas.microsoft.com/office/powerpoint/2010/main" val="1404088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3D36C23-8A3D-4683-A8FC-93977BA8D1A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FA2CC34E-EEF8-4260-9FA4-B97A9019FAB7}"/>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2923A8E7-FE8C-4DC6-BDF0-EE996503C88D}"/>
              </a:ext>
            </a:extLst>
          </p:cNvPr>
          <p:cNvSpPr>
            <a:spLocks noGrp="1"/>
          </p:cNvSpPr>
          <p:nvPr>
            <p:ph type="dt" sz="half" idx="10"/>
          </p:nvPr>
        </p:nvSpPr>
        <p:spPr/>
        <p:txBody>
          <a:bodyPr/>
          <a:lstStyle/>
          <a:p>
            <a:fld id="{ECF2D3A8-71DF-454C-93AA-B9AA8415B823}" type="datetimeFigureOut">
              <a:rPr lang="es-CO" smtClean="0"/>
              <a:t>27/08/2020</a:t>
            </a:fld>
            <a:endParaRPr lang="es-CO"/>
          </a:p>
        </p:txBody>
      </p:sp>
      <p:sp>
        <p:nvSpPr>
          <p:cNvPr id="5" name="Marcador de pie de página 4">
            <a:extLst>
              <a:ext uri="{FF2B5EF4-FFF2-40B4-BE49-F238E27FC236}">
                <a16:creationId xmlns:a16="http://schemas.microsoft.com/office/drawing/2014/main" id="{856992DC-5DF4-41EF-B11D-E3C23320A2A6}"/>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EF7CA6E9-2864-46B6-9654-22CF0DD95AFE}"/>
              </a:ext>
            </a:extLst>
          </p:cNvPr>
          <p:cNvSpPr>
            <a:spLocks noGrp="1"/>
          </p:cNvSpPr>
          <p:nvPr>
            <p:ph type="sldNum" sz="quarter" idx="12"/>
          </p:nvPr>
        </p:nvSpPr>
        <p:spPr/>
        <p:txBody>
          <a:bodyPr/>
          <a:lstStyle/>
          <a:p>
            <a:fld id="{E9A64E69-E408-470C-99AF-80CE1C38D5D8}" type="slidenum">
              <a:rPr lang="es-CO" smtClean="0"/>
              <a:t>‹Nº›</a:t>
            </a:fld>
            <a:endParaRPr lang="es-CO"/>
          </a:p>
        </p:txBody>
      </p:sp>
    </p:spTree>
    <p:extLst>
      <p:ext uri="{BB962C8B-B14F-4D97-AF65-F5344CB8AC3E}">
        <p14:creationId xmlns:p14="http://schemas.microsoft.com/office/powerpoint/2010/main" val="1159108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B275E6-2723-49A6-B156-C30431EC4BB8}"/>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386FC29F-C5BC-4517-B712-6A25E3ADA1A6}"/>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20E69945-7FB1-43A2-A0C3-3BE6437DEA3C}"/>
              </a:ext>
            </a:extLst>
          </p:cNvPr>
          <p:cNvSpPr>
            <a:spLocks noGrp="1"/>
          </p:cNvSpPr>
          <p:nvPr>
            <p:ph type="dt" sz="half" idx="10"/>
          </p:nvPr>
        </p:nvSpPr>
        <p:spPr/>
        <p:txBody>
          <a:bodyPr/>
          <a:lstStyle/>
          <a:p>
            <a:fld id="{ECF2D3A8-71DF-454C-93AA-B9AA8415B823}" type="datetimeFigureOut">
              <a:rPr lang="es-CO" smtClean="0"/>
              <a:t>27/08/2020</a:t>
            </a:fld>
            <a:endParaRPr lang="es-CO"/>
          </a:p>
        </p:txBody>
      </p:sp>
      <p:sp>
        <p:nvSpPr>
          <p:cNvPr id="5" name="Marcador de pie de página 4">
            <a:extLst>
              <a:ext uri="{FF2B5EF4-FFF2-40B4-BE49-F238E27FC236}">
                <a16:creationId xmlns:a16="http://schemas.microsoft.com/office/drawing/2014/main" id="{ED8EE710-1370-4250-AE0A-36A7CB056EB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33857FEF-923E-42B3-BA09-0EE80B7347BE}"/>
              </a:ext>
            </a:extLst>
          </p:cNvPr>
          <p:cNvSpPr>
            <a:spLocks noGrp="1"/>
          </p:cNvSpPr>
          <p:nvPr>
            <p:ph type="sldNum" sz="quarter" idx="12"/>
          </p:nvPr>
        </p:nvSpPr>
        <p:spPr/>
        <p:txBody>
          <a:bodyPr/>
          <a:lstStyle/>
          <a:p>
            <a:fld id="{E9A64E69-E408-470C-99AF-80CE1C38D5D8}" type="slidenum">
              <a:rPr lang="es-CO" smtClean="0"/>
              <a:t>‹Nº›</a:t>
            </a:fld>
            <a:endParaRPr lang="es-CO"/>
          </a:p>
        </p:txBody>
      </p:sp>
    </p:spTree>
    <p:extLst>
      <p:ext uri="{BB962C8B-B14F-4D97-AF65-F5344CB8AC3E}">
        <p14:creationId xmlns:p14="http://schemas.microsoft.com/office/powerpoint/2010/main" val="3759516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99481C-F688-47F2-AB0C-6C51B0477FC8}"/>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A9D26750-176A-474E-BA25-E259191E94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7D88D4A7-A60B-4E50-B916-43ABC19E311E}"/>
              </a:ext>
            </a:extLst>
          </p:cNvPr>
          <p:cNvSpPr>
            <a:spLocks noGrp="1"/>
          </p:cNvSpPr>
          <p:nvPr>
            <p:ph type="dt" sz="half" idx="10"/>
          </p:nvPr>
        </p:nvSpPr>
        <p:spPr/>
        <p:txBody>
          <a:bodyPr/>
          <a:lstStyle/>
          <a:p>
            <a:fld id="{ECF2D3A8-71DF-454C-93AA-B9AA8415B823}" type="datetimeFigureOut">
              <a:rPr lang="es-CO" smtClean="0"/>
              <a:t>27/08/2020</a:t>
            </a:fld>
            <a:endParaRPr lang="es-CO"/>
          </a:p>
        </p:txBody>
      </p:sp>
      <p:sp>
        <p:nvSpPr>
          <p:cNvPr id="5" name="Marcador de pie de página 4">
            <a:extLst>
              <a:ext uri="{FF2B5EF4-FFF2-40B4-BE49-F238E27FC236}">
                <a16:creationId xmlns:a16="http://schemas.microsoft.com/office/drawing/2014/main" id="{8A03F779-978B-4D2B-BF17-81F1188D8ED7}"/>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E9BE06B3-2639-4ACC-918B-DC26D749669B}"/>
              </a:ext>
            </a:extLst>
          </p:cNvPr>
          <p:cNvSpPr>
            <a:spLocks noGrp="1"/>
          </p:cNvSpPr>
          <p:nvPr>
            <p:ph type="sldNum" sz="quarter" idx="12"/>
          </p:nvPr>
        </p:nvSpPr>
        <p:spPr/>
        <p:txBody>
          <a:bodyPr/>
          <a:lstStyle/>
          <a:p>
            <a:fld id="{E9A64E69-E408-470C-99AF-80CE1C38D5D8}" type="slidenum">
              <a:rPr lang="es-CO" smtClean="0"/>
              <a:t>‹Nº›</a:t>
            </a:fld>
            <a:endParaRPr lang="es-CO"/>
          </a:p>
        </p:txBody>
      </p:sp>
    </p:spTree>
    <p:extLst>
      <p:ext uri="{BB962C8B-B14F-4D97-AF65-F5344CB8AC3E}">
        <p14:creationId xmlns:p14="http://schemas.microsoft.com/office/powerpoint/2010/main" val="3707750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B272D6-CD3E-4281-AD85-82AD4806E4E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EA5C4E68-0AF4-4074-9F50-83EC242CC18B}"/>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1C9292D2-C26F-4F8C-A054-96FCFB484ACB}"/>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F94CFBAA-E0FA-45C8-BD2C-84BBB592715F}"/>
              </a:ext>
            </a:extLst>
          </p:cNvPr>
          <p:cNvSpPr>
            <a:spLocks noGrp="1"/>
          </p:cNvSpPr>
          <p:nvPr>
            <p:ph type="dt" sz="half" idx="10"/>
          </p:nvPr>
        </p:nvSpPr>
        <p:spPr/>
        <p:txBody>
          <a:bodyPr/>
          <a:lstStyle/>
          <a:p>
            <a:fld id="{ECF2D3A8-71DF-454C-93AA-B9AA8415B823}" type="datetimeFigureOut">
              <a:rPr lang="es-CO" smtClean="0"/>
              <a:t>27/08/2020</a:t>
            </a:fld>
            <a:endParaRPr lang="es-CO"/>
          </a:p>
        </p:txBody>
      </p:sp>
      <p:sp>
        <p:nvSpPr>
          <p:cNvPr id="6" name="Marcador de pie de página 5">
            <a:extLst>
              <a:ext uri="{FF2B5EF4-FFF2-40B4-BE49-F238E27FC236}">
                <a16:creationId xmlns:a16="http://schemas.microsoft.com/office/drawing/2014/main" id="{EB114E87-88CC-435E-9267-529B447097A9}"/>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D60C2595-92C3-4D32-835E-EE5FB8DC61F7}"/>
              </a:ext>
            </a:extLst>
          </p:cNvPr>
          <p:cNvSpPr>
            <a:spLocks noGrp="1"/>
          </p:cNvSpPr>
          <p:nvPr>
            <p:ph type="sldNum" sz="quarter" idx="12"/>
          </p:nvPr>
        </p:nvSpPr>
        <p:spPr/>
        <p:txBody>
          <a:bodyPr/>
          <a:lstStyle/>
          <a:p>
            <a:fld id="{E9A64E69-E408-470C-99AF-80CE1C38D5D8}" type="slidenum">
              <a:rPr lang="es-CO" smtClean="0"/>
              <a:t>‹Nº›</a:t>
            </a:fld>
            <a:endParaRPr lang="es-CO"/>
          </a:p>
        </p:txBody>
      </p:sp>
    </p:spTree>
    <p:extLst>
      <p:ext uri="{BB962C8B-B14F-4D97-AF65-F5344CB8AC3E}">
        <p14:creationId xmlns:p14="http://schemas.microsoft.com/office/powerpoint/2010/main" val="4216740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0321E2-D1B9-4216-93A0-EA8A950BD9B7}"/>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59723196-FA84-464D-BD6E-1EC916C6E1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572DE03-5744-41CC-80DD-F73CA4F67EC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1AF352FE-2864-4545-9157-3727BAA723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8200D913-813D-48DB-94D6-D3DE8E72B1BC}"/>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D6F047B0-E181-4779-B243-A4BA0F24F553}"/>
              </a:ext>
            </a:extLst>
          </p:cNvPr>
          <p:cNvSpPr>
            <a:spLocks noGrp="1"/>
          </p:cNvSpPr>
          <p:nvPr>
            <p:ph type="dt" sz="half" idx="10"/>
          </p:nvPr>
        </p:nvSpPr>
        <p:spPr/>
        <p:txBody>
          <a:bodyPr/>
          <a:lstStyle/>
          <a:p>
            <a:fld id="{ECF2D3A8-71DF-454C-93AA-B9AA8415B823}" type="datetimeFigureOut">
              <a:rPr lang="es-CO" smtClean="0"/>
              <a:t>27/08/2020</a:t>
            </a:fld>
            <a:endParaRPr lang="es-CO"/>
          </a:p>
        </p:txBody>
      </p:sp>
      <p:sp>
        <p:nvSpPr>
          <p:cNvPr id="8" name="Marcador de pie de página 7">
            <a:extLst>
              <a:ext uri="{FF2B5EF4-FFF2-40B4-BE49-F238E27FC236}">
                <a16:creationId xmlns:a16="http://schemas.microsoft.com/office/drawing/2014/main" id="{2C128410-011E-4A3D-BF2B-B1F75DEA2635}"/>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85D2A26C-B004-43C2-968C-4059668BBC22}"/>
              </a:ext>
            </a:extLst>
          </p:cNvPr>
          <p:cNvSpPr>
            <a:spLocks noGrp="1"/>
          </p:cNvSpPr>
          <p:nvPr>
            <p:ph type="sldNum" sz="quarter" idx="12"/>
          </p:nvPr>
        </p:nvSpPr>
        <p:spPr/>
        <p:txBody>
          <a:bodyPr/>
          <a:lstStyle/>
          <a:p>
            <a:fld id="{E9A64E69-E408-470C-99AF-80CE1C38D5D8}" type="slidenum">
              <a:rPr lang="es-CO" smtClean="0"/>
              <a:t>‹Nº›</a:t>
            </a:fld>
            <a:endParaRPr lang="es-CO"/>
          </a:p>
        </p:txBody>
      </p:sp>
    </p:spTree>
    <p:extLst>
      <p:ext uri="{BB962C8B-B14F-4D97-AF65-F5344CB8AC3E}">
        <p14:creationId xmlns:p14="http://schemas.microsoft.com/office/powerpoint/2010/main" val="2783240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A9E55B-8FA3-4A7C-AB8E-4A0A0931E119}"/>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7B6819CC-A797-4E81-A132-8B33A01F9965}"/>
              </a:ext>
            </a:extLst>
          </p:cNvPr>
          <p:cNvSpPr>
            <a:spLocks noGrp="1"/>
          </p:cNvSpPr>
          <p:nvPr>
            <p:ph type="dt" sz="half" idx="10"/>
          </p:nvPr>
        </p:nvSpPr>
        <p:spPr/>
        <p:txBody>
          <a:bodyPr/>
          <a:lstStyle/>
          <a:p>
            <a:fld id="{ECF2D3A8-71DF-454C-93AA-B9AA8415B823}" type="datetimeFigureOut">
              <a:rPr lang="es-CO" smtClean="0"/>
              <a:t>27/08/2020</a:t>
            </a:fld>
            <a:endParaRPr lang="es-CO"/>
          </a:p>
        </p:txBody>
      </p:sp>
      <p:sp>
        <p:nvSpPr>
          <p:cNvPr id="4" name="Marcador de pie de página 3">
            <a:extLst>
              <a:ext uri="{FF2B5EF4-FFF2-40B4-BE49-F238E27FC236}">
                <a16:creationId xmlns:a16="http://schemas.microsoft.com/office/drawing/2014/main" id="{BBA804F3-BA77-41FF-8AFB-4DF096611337}"/>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E032F0EA-881F-4CF7-BE5A-AC77F217F478}"/>
              </a:ext>
            </a:extLst>
          </p:cNvPr>
          <p:cNvSpPr>
            <a:spLocks noGrp="1"/>
          </p:cNvSpPr>
          <p:nvPr>
            <p:ph type="sldNum" sz="quarter" idx="12"/>
          </p:nvPr>
        </p:nvSpPr>
        <p:spPr/>
        <p:txBody>
          <a:bodyPr/>
          <a:lstStyle/>
          <a:p>
            <a:fld id="{E9A64E69-E408-470C-99AF-80CE1C38D5D8}" type="slidenum">
              <a:rPr lang="es-CO" smtClean="0"/>
              <a:t>‹Nº›</a:t>
            </a:fld>
            <a:endParaRPr lang="es-CO"/>
          </a:p>
        </p:txBody>
      </p:sp>
    </p:spTree>
    <p:extLst>
      <p:ext uri="{BB962C8B-B14F-4D97-AF65-F5344CB8AC3E}">
        <p14:creationId xmlns:p14="http://schemas.microsoft.com/office/powerpoint/2010/main" val="236621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5862CA8F-B8FB-41F3-B537-D6BBC3432BF6}"/>
              </a:ext>
            </a:extLst>
          </p:cNvPr>
          <p:cNvSpPr>
            <a:spLocks noGrp="1"/>
          </p:cNvSpPr>
          <p:nvPr>
            <p:ph type="dt" sz="half" idx="10"/>
          </p:nvPr>
        </p:nvSpPr>
        <p:spPr/>
        <p:txBody>
          <a:bodyPr/>
          <a:lstStyle/>
          <a:p>
            <a:fld id="{ECF2D3A8-71DF-454C-93AA-B9AA8415B823}" type="datetimeFigureOut">
              <a:rPr lang="es-CO" smtClean="0"/>
              <a:t>27/08/2020</a:t>
            </a:fld>
            <a:endParaRPr lang="es-CO"/>
          </a:p>
        </p:txBody>
      </p:sp>
      <p:sp>
        <p:nvSpPr>
          <p:cNvPr id="3" name="Marcador de pie de página 2">
            <a:extLst>
              <a:ext uri="{FF2B5EF4-FFF2-40B4-BE49-F238E27FC236}">
                <a16:creationId xmlns:a16="http://schemas.microsoft.com/office/drawing/2014/main" id="{EE8F6E30-B4F3-474F-831D-5D1509065C3B}"/>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B30C516E-FB45-4B82-ADB7-90AC3BC844AF}"/>
              </a:ext>
            </a:extLst>
          </p:cNvPr>
          <p:cNvSpPr>
            <a:spLocks noGrp="1"/>
          </p:cNvSpPr>
          <p:nvPr>
            <p:ph type="sldNum" sz="quarter" idx="12"/>
          </p:nvPr>
        </p:nvSpPr>
        <p:spPr/>
        <p:txBody>
          <a:bodyPr/>
          <a:lstStyle/>
          <a:p>
            <a:fld id="{E9A64E69-E408-470C-99AF-80CE1C38D5D8}" type="slidenum">
              <a:rPr lang="es-CO" smtClean="0"/>
              <a:t>‹Nº›</a:t>
            </a:fld>
            <a:endParaRPr lang="es-CO"/>
          </a:p>
        </p:txBody>
      </p:sp>
    </p:spTree>
    <p:extLst>
      <p:ext uri="{BB962C8B-B14F-4D97-AF65-F5344CB8AC3E}">
        <p14:creationId xmlns:p14="http://schemas.microsoft.com/office/powerpoint/2010/main" val="1250855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2D0C93-9958-4A6A-B9C3-0AD8E25E2B5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73D2F44F-0239-4306-AE06-08D7C14005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DC451255-0DCC-4A2C-8FBD-50AA0ADE80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8CE0433-4215-4332-99BE-03FBA4373A61}"/>
              </a:ext>
            </a:extLst>
          </p:cNvPr>
          <p:cNvSpPr>
            <a:spLocks noGrp="1"/>
          </p:cNvSpPr>
          <p:nvPr>
            <p:ph type="dt" sz="half" idx="10"/>
          </p:nvPr>
        </p:nvSpPr>
        <p:spPr/>
        <p:txBody>
          <a:bodyPr/>
          <a:lstStyle/>
          <a:p>
            <a:fld id="{ECF2D3A8-71DF-454C-93AA-B9AA8415B823}" type="datetimeFigureOut">
              <a:rPr lang="es-CO" smtClean="0"/>
              <a:t>27/08/2020</a:t>
            </a:fld>
            <a:endParaRPr lang="es-CO"/>
          </a:p>
        </p:txBody>
      </p:sp>
      <p:sp>
        <p:nvSpPr>
          <p:cNvPr id="6" name="Marcador de pie de página 5">
            <a:extLst>
              <a:ext uri="{FF2B5EF4-FFF2-40B4-BE49-F238E27FC236}">
                <a16:creationId xmlns:a16="http://schemas.microsoft.com/office/drawing/2014/main" id="{C855A2FC-3B9E-4B49-AB6A-7EF2816A2578}"/>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32C57AF6-2257-49BB-9E1B-3699491B3ECE}"/>
              </a:ext>
            </a:extLst>
          </p:cNvPr>
          <p:cNvSpPr>
            <a:spLocks noGrp="1"/>
          </p:cNvSpPr>
          <p:nvPr>
            <p:ph type="sldNum" sz="quarter" idx="12"/>
          </p:nvPr>
        </p:nvSpPr>
        <p:spPr/>
        <p:txBody>
          <a:bodyPr/>
          <a:lstStyle/>
          <a:p>
            <a:fld id="{E9A64E69-E408-470C-99AF-80CE1C38D5D8}" type="slidenum">
              <a:rPr lang="es-CO" smtClean="0"/>
              <a:t>‹Nº›</a:t>
            </a:fld>
            <a:endParaRPr lang="es-CO"/>
          </a:p>
        </p:txBody>
      </p:sp>
    </p:spTree>
    <p:extLst>
      <p:ext uri="{BB962C8B-B14F-4D97-AF65-F5344CB8AC3E}">
        <p14:creationId xmlns:p14="http://schemas.microsoft.com/office/powerpoint/2010/main" val="3784101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6CC659-E7DD-4DB5-B799-B7490461D4A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52D80926-3F8D-41C6-A90A-BAED6A7166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726F7214-70FD-4611-B7C6-434D8245B1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CC52807-11E6-48A4-A695-E976C6A4293F}"/>
              </a:ext>
            </a:extLst>
          </p:cNvPr>
          <p:cNvSpPr>
            <a:spLocks noGrp="1"/>
          </p:cNvSpPr>
          <p:nvPr>
            <p:ph type="dt" sz="half" idx="10"/>
          </p:nvPr>
        </p:nvSpPr>
        <p:spPr/>
        <p:txBody>
          <a:bodyPr/>
          <a:lstStyle/>
          <a:p>
            <a:fld id="{ECF2D3A8-71DF-454C-93AA-B9AA8415B823}" type="datetimeFigureOut">
              <a:rPr lang="es-CO" smtClean="0"/>
              <a:t>27/08/2020</a:t>
            </a:fld>
            <a:endParaRPr lang="es-CO"/>
          </a:p>
        </p:txBody>
      </p:sp>
      <p:sp>
        <p:nvSpPr>
          <p:cNvPr id="6" name="Marcador de pie de página 5">
            <a:extLst>
              <a:ext uri="{FF2B5EF4-FFF2-40B4-BE49-F238E27FC236}">
                <a16:creationId xmlns:a16="http://schemas.microsoft.com/office/drawing/2014/main" id="{7C258E70-26D2-4CF9-A6CC-3A443DED1C2F}"/>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3187849C-7687-4A46-ACD3-7B679D2837F9}"/>
              </a:ext>
            </a:extLst>
          </p:cNvPr>
          <p:cNvSpPr>
            <a:spLocks noGrp="1"/>
          </p:cNvSpPr>
          <p:nvPr>
            <p:ph type="sldNum" sz="quarter" idx="12"/>
          </p:nvPr>
        </p:nvSpPr>
        <p:spPr/>
        <p:txBody>
          <a:bodyPr/>
          <a:lstStyle/>
          <a:p>
            <a:fld id="{E9A64E69-E408-470C-99AF-80CE1C38D5D8}" type="slidenum">
              <a:rPr lang="es-CO" smtClean="0"/>
              <a:t>‹Nº›</a:t>
            </a:fld>
            <a:endParaRPr lang="es-CO"/>
          </a:p>
        </p:txBody>
      </p:sp>
    </p:spTree>
    <p:extLst>
      <p:ext uri="{BB962C8B-B14F-4D97-AF65-F5344CB8AC3E}">
        <p14:creationId xmlns:p14="http://schemas.microsoft.com/office/powerpoint/2010/main" val="3442655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AEC75D79-C0FA-4888-BD0A-13A898E7D5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1FC06D5-2470-45ED-AD70-6016CC6F92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5C1FF15-B5AE-4DDD-B122-3E68C0418B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F2D3A8-71DF-454C-93AA-B9AA8415B823}" type="datetimeFigureOut">
              <a:rPr lang="es-CO" smtClean="0"/>
              <a:t>27/08/2020</a:t>
            </a:fld>
            <a:endParaRPr lang="es-CO"/>
          </a:p>
        </p:txBody>
      </p:sp>
      <p:sp>
        <p:nvSpPr>
          <p:cNvPr id="5" name="Marcador de pie de página 4">
            <a:extLst>
              <a:ext uri="{FF2B5EF4-FFF2-40B4-BE49-F238E27FC236}">
                <a16:creationId xmlns:a16="http://schemas.microsoft.com/office/drawing/2014/main" id="{1D6182BF-4AF8-49BB-9B81-D60350C6B4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EB3FC721-7729-4BA0-B5AA-7FC829C2C2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A64E69-E408-470C-99AF-80CE1C38D5D8}" type="slidenum">
              <a:rPr lang="es-CO" smtClean="0"/>
              <a:t>‹Nº›</a:t>
            </a:fld>
            <a:endParaRPr lang="es-CO"/>
          </a:p>
        </p:txBody>
      </p:sp>
    </p:spTree>
    <p:extLst>
      <p:ext uri="{BB962C8B-B14F-4D97-AF65-F5344CB8AC3E}">
        <p14:creationId xmlns:p14="http://schemas.microsoft.com/office/powerpoint/2010/main" val="14058739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666E4631-BA3D-446B-9AF9-5E95777AE338}"/>
              </a:ext>
            </a:extLst>
          </p:cNvPr>
          <p:cNvGraphicFramePr>
            <a:graphicFrameLocks noGrp="1"/>
          </p:cNvGraphicFramePr>
          <p:nvPr>
            <p:extLst>
              <p:ext uri="{D42A27DB-BD31-4B8C-83A1-F6EECF244321}">
                <p14:modId xmlns:p14="http://schemas.microsoft.com/office/powerpoint/2010/main" val="1424580771"/>
              </p:ext>
            </p:extLst>
          </p:nvPr>
        </p:nvGraphicFramePr>
        <p:xfrm>
          <a:off x="993122" y="6228259"/>
          <a:ext cx="10515600" cy="163957"/>
        </p:xfrm>
        <a:graphic>
          <a:graphicData uri="http://schemas.openxmlformats.org/drawingml/2006/table">
            <a:tbl>
              <a:tblPr>
                <a:tableStyleId>{5C22544A-7EE6-4342-B048-85BDC9FD1C3A}</a:tableStyleId>
              </a:tblPr>
              <a:tblGrid>
                <a:gridCol w="10515600">
                  <a:extLst>
                    <a:ext uri="{9D8B030D-6E8A-4147-A177-3AD203B41FA5}">
                      <a16:colId xmlns:a16="http://schemas.microsoft.com/office/drawing/2014/main" val="2379055988"/>
                    </a:ext>
                  </a:extLst>
                </a:gridCol>
              </a:tblGrid>
              <a:tr h="0">
                <a:tc>
                  <a:txBody>
                    <a:bodyPr/>
                    <a:lstStyle/>
                    <a:p>
                      <a:pPr algn="l" fontAlgn="base">
                        <a:lnSpc>
                          <a:spcPct val="115000"/>
                        </a:lnSpc>
                      </a:pPr>
                      <a:r>
                        <a:rPr lang="es-CO" sz="1000" dirty="0">
                          <a:effectLst/>
                        </a:rPr>
                        <a:t>(Manterola &amp; Tamara </a:t>
                      </a:r>
                      <a:r>
                        <a:rPr lang="es-CO" sz="1000" dirty="0" err="1">
                          <a:effectLst/>
                        </a:rPr>
                        <a:t>Otzen</a:t>
                      </a:r>
                      <a:r>
                        <a:rPr lang="es-CO" sz="1000" dirty="0">
                          <a:effectLst/>
                        </a:rPr>
                        <a:t>, 2013; </a:t>
                      </a:r>
                      <a:r>
                        <a:rPr lang="es-CO" sz="1000" dirty="0" err="1">
                          <a:effectLst/>
                        </a:rPr>
                        <a:t>Seivewright</a:t>
                      </a:r>
                      <a:r>
                        <a:rPr lang="es-CO" sz="1000" dirty="0">
                          <a:effectLst/>
                        </a:rPr>
                        <a:t>, 2013).</a:t>
                      </a:r>
                      <a:endParaRPr lang="es-CO" sz="1100" dirty="0">
                        <a:effectLst/>
                        <a:latin typeface="Arial" panose="020B0604020202020204" pitchFamily="34" charset="0"/>
                        <a:ea typeface="Arial" panose="020B0604020202020204" pitchFamily="34" charset="0"/>
                      </a:endParaRPr>
                    </a:p>
                  </a:txBody>
                  <a:tcPr marL="89535" marR="89535" marT="0" marB="0"/>
                </a:tc>
                <a:extLst>
                  <a:ext uri="{0D108BD9-81ED-4DB2-BD59-A6C34878D82A}">
                    <a16:rowId xmlns:a16="http://schemas.microsoft.com/office/drawing/2014/main" val="3620768906"/>
                  </a:ext>
                </a:extLst>
              </a:tr>
            </a:tbl>
          </a:graphicData>
        </a:graphic>
      </p:graphicFrame>
      <p:graphicFrame>
        <p:nvGraphicFramePr>
          <p:cNvPr id="13" name="Diagrama 12">
            <a:extLst>
              <a:ext uri="{FF2B5EF4-FFF2-40B4-BE49-F238E27FC236}">
                <a16:creationId xmlns:a16="http://schemas.microsoft.com/office/drawing/2014/main" id="{87D1713F-FECA-4657-B089-6B301F8B60D8}"/>
              </a:ext>
            </a:extLst>
          </p:cNvPr>
          <p:cNvGraphicFramePr/>
          <p:nvPr>
            <p:extLst>
              <p:ext uri="{D42A27DB-BD31-4B8C-83A1-F6EECF244321}">
                <p14:modId xmlns:p14="http://schemas.microsoft.com/office/powerpoint/2010/main" val="2430193498"/>
              </p:ext>
            </p:extLst>
          </p:nvPr>
        </p:nvGraphicFramePr>
        <p:xfrm>
          <a:off x="1324598" y="991312"/>
          <a:ext cx="8161234" cy="46574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4" name="Tabla 13">
            <a:extLst>
              <a:ext uri="{FF2B5EF4-FFF2-40B4-BE49-F238E27FC236}">
                <a16:creationId xmlns:a16="http://schemas.microsoft.com/office/drawing/2014/main" id="{98325D28-F752-45C8-A38B-CE392887E9FC}"/>
              </a:ext>
            </a:extLst>
          </p:cNvPr>
          <p:cNvGraphicFramePr>
            <a:graphicFrameLocks noGrp="1"/>
          </p:cNvGraphicFramePr>
          <p:nvPr>
            <p:extLst>
              <p:ext uri="{D42A27DB-BD31-4B8C-83A1-F6EECF244321}">
                <p14:modId xmlns:p14="http://schemas.microsoft.com/office/powerpoint/2010/main" val="2082160228"/>
              </p:ext>
            </p:extLst>
          </p:nvPr>
        </p:nvGraphicFramePr>
        <p:xfrm>
          <a:off x="564735" y="240012"/>
          <a:ext cx="888050" cy="196787"/>
        </p:xfrm>
        <a:graphic>
          <a:graphicData uri="http://schemas.openxmlformats.org/drawingml/2006/table">
            <a:tbl>
              <a:tblPr>
                <a:tableStyleId>{5C22544A-7EE6-4342-B048-85BDC9FD1C3A}</a:tableStyleId>
              </a:tblPr>
              <a:tblGrid>
                <a:gridCol w="888050">
                  <a:extLst>
                    <a:ext uri="{9D8B030D-6E8A-4147-A177-3AD203B41FA5}">
                      <a16:colId xmlns:a16="http://schemas.microsoft.com/office/drawing/2014/main" val="511712743"/>
                    </a:ext>
                  </a:extLst>
                </a:gridCol>
              </a:tblGrid>
              <a:tr h="0">
                <a:tc>
                  <a:txBody>
                    <a:bodyPr/>
                    <a:lstStyle/>
                    <a:p>
                      <a:pPr algn="l" fontAlgn="base">
                        <a:lnSpc>
                          <a:spcPct val="115000"/>
                        </a:lnSpc>
                      </a:pPr>
                      <a:r>
                        <a:rPr lang="es-CO" sz="1200" b="1" dirty="0">
                          <a:effectLst/>
                          <a:highlight>
                            <a:srgbClr val="FFFF00"/>
                          </a:highlight>
                        </a:rPr>
                        <a:t>U1_T1_P1</a:t>
                      </a:r>
                      <a:endParaRPr lang="es-CO" sz="1600" b="1" dirty="0">
                        <a:effectLst/>
                        <a:latin typeface="Arial" panose="020B0604020202020204" pitchFamily="34" charset="0"/>
                        <a:ea typeface="Arial" panose="020B0604020202020204" pitchFamily="34" charset="0"/>
                      </a:endParaRPr>
                    </a:p>
                  </a:txBody>
                  <a:tcPr marL="89535" marR="89535" marT="0" marB="0"/>
                </a:tc>
                <a:extLst>
                  <a:ext uri="{0D108BD9-81ED-4DB2-BD59-A6C34878D82A}">
                    <a16:rowId xmlns:a16="http://schemas.microsoft.com/office/drawing/2014/main" val="3610093284"/>
                  </a:ext>
                </a:extLst>
              </a:tr>
            </a:tbl>
          </a:graphicData>
        </a:graphic>
      </p:graphicFrame>
    </p:spTree>
    <p:extLst>
      <p:ext uri="{BB962C8B-B14F-4D97-AF65-F5344CB8AC3E}">
        <p14:creationId xmlns:p14="http://schemas.microsoft.com/office/powerpoint/2010/main" val="2859844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a 6">
            <a:extLst>
              <a:ext uri="{FF2B5EF4-FFF2-40B4-BE49-F238E27FC236}">
                <a16:creationId xmlns:a16="http://schemas.microsoft.com/office/drawing/2014/main" id="{72CB0311-810B-40D2-A99E-BD23D97D4999}"/>
              </a:ext>
            </a:extLst>
          </p:cNvPr>
          <p:cNvGraphicFramePr/>
          <p:nvPr>
            <p:extLst>
              <p:ext uri="{D42A27DB-BD31-4B8C-83A1-F6EECF244321}">
                <p14:modId xmlns:p14="http://schemas.microsoft.com/office/powerpoint/2010/main" val="2370525392"/>
              </p:ext>
            </p:extLst>
          </p:nvPr>
        </p:nvGraphicFramePr>
        <p:xfrm>
          <a:off x="579716" y="592168"/>
          <a:ext cx="11226801" cy="6265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685399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513</TotalTime>
  <Words>273</Words>
  <Application>Microsoft Office PowerPoint</Application>
  <PresentationFormat>Panorámica</PresentationFormat>
  <Paragraphs>13</Paragraphs>
  <Slides>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vt:i4>
      </vt:variant>
    </vt:vector>
  </HeadingPairs>
  <TitlesOfParts>
    <vt:vector size="6" baseType="lpstr">
      <vt:lpstr>Arial</vt:lpstr>
      <vt:lpstr>Calibri</vt:lpstr>
      <vt:lpstr>Calibri Light</vt:lpstr>
      <vt:lpstr>Tema de Office</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Liliana Morales</dc:creator>
  <cp:lastModifiedBy>Liliana Morales</cp:lastModifiedBy>
  <cp:revision>5</cp:revision>
  <dcterms:created xsi:type="dcterms:W3CDTF">2020-08-25T19:48:50Z</dcterms:created>
  <dcterms:modified xsi:type="dcterms:W3CDTF">2020-08-27T19:39:13Z</dcterms:modified>
</cp:coreProperties>
</file>