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tqYnNPZXDBR7xg5rrfuZUcvP5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4.jpg"/><Relationship Id="rId11" Type="http://schemas.openxmlformats.org/officeDocument/2006/relationships/hyperlink" Target="https://cdn.pixabay.com/photo/2014/02/09/01/08/sewing-machine-262454_960_720.jpg" TargetMode="External"/><Relationship Id="rId10" Type="http://schemas.openxmlformats.org/officeDocument/2006/relationships/hyperlink" Target="https://cdn.pixabay.com/photo/2015/09/24/11/51/sewing-955333_960_720.jpg" TargetMode="External"/><Relationship Id="rId12" Type="http://schemas.openxmlformats.org/officeDocument/2006/relationships/hyperlink" Target="https://cdn.pixabay.com/photo/2016/11/19/20/17/catwalk-1840941_960_720.jpg" TargetMode="External"/><Relationship Id="rId9" Type="http://schemas.openxmlformats.org/officeDocument/2006/relationships/image" Target="../media/image15.jpg"/><Relationship Id="rId5" Type="http://schemas.openxmlformats.org/officeDocument/2006/relationships/image" Target="../media/image8.jpg"/><Relationship Id="rId6" Type="http://schemas.openxmlformats.org/officeDocument/2006/relationships/image" Target="../media/image23.jpg"/><Relationship Id="rId7" Type="http://schemas.openxmlformats.org/officeDocument/2006/relationships/image" Target="../media/image13.jpg"/><Relationship Id="rId8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6.jpg"/><Relationship Id="rId11" Type="http://schemas.openxmlformats.org/officeDocument/2006/relationships/image" Target="../media/image3.jpg"/><Relationship Id="rId10" Type="http://schemas.openxmlformats.org/officeDocument/2006/relationships/image" Target="../media/image2.jpg"/><Relationship Id="rId12" Type="http://schemas.openxmlformats.org/officeDocument/2006/relationships/hyperlink" Target="https://cdn.pixabay.com/photo/2016/11/19/08/00/towel-1838210_960_720.jpg" TargetMode="External"/><Relationship Id="rId9" Type="http://schemas.openxmlformats.org/officeDocument/2006/relationships/hyperlink" Target="https://cdn.pixabay.com/photo/2016/10/16/23/33/fashion-show-1746590_960_720.jpg" TargetMode="External"/><Relationship Id="rId5" Type="http://schemas.openxmlformats.org/officeDocument/2006/relationships/image" Target="../media/image11.jpg"/><Relationship Id="rId6" Type="http://schemas.openxmlformats.org/officeDocument/2006/relationships/hyperlink" Target="https://cdn.pixabay.com/photo/2017/08/03/12/21/tailoring-2575930_960_720.jpg" TargetMode="External"/><Relationship Id="rId7" Type="http://schemas.openxmlformats.org/officeDocument/2006/relationships/image" Target="../media/image9.jpg"/><Relationship Id="rId8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6.jpg"/><Relationship Id="rId11" Type="http://schemas.openxmlformats.org/officeDocument/2006/relationships/image" Target="../media/image35.jpg"/><Relationship Id="rId10" Type="http://schemas.openxmlformats.org/officeDocument/2006/relationships/image" Target="../media/image18.jpg"/><Relationship Id="rId12" Type="http://schemas.openxmlformats.org/officeDocument/2006/relationships/hyperlink" Target="https://cdn.pixabay.com/photo/2014/04/30/18/48/boxer-shorts-335120_960_720.jpg" TargetMode="External"/><Relationship Id="rId9" Type="http://schemas.openxmlformats.org/officeDocument/2006/relationships/hyperlink" Target="https://cdn.pixabay.com/photo/2016/11/21/14/27/adult-1845699_960_720.jpg" TargetMode="External"/><Relationship Id="rId5" Type="http://schemas.openxmlformats.org/officeDocument/2006/relationships/image" Target="../media/image7.jpg"/><Relationship Id="rId6" Type="http://schemas.openxmlformats.org/officeDocument/2006/relationships/hyperlink" Target="https://cdn.pixabay.com/photo/2017/08/31/08/48/young-woman-2699780_960_720.jpg" TargetMode="External"/><Relationship Id="rId7" Type="http://schemas.openxmlformats.org/officeDocument/2006/relationships/image" Target="../media/image19.jpg"/><Relationship Id="rId8" Type="http://schemas.openxmlformats.org/officeDocument/2006/relationships/image" Target="../media/image2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30.jpg"/><Relationship Id="rId11" Type="http://schemas.openxmlformats.org/officeDocument/2006/relationships/image" Target="../media/image21.jpg"/><Relationship Id="rId10" Type="http://schemas.openxmlformats.org/officeDocument/2006/relationships/image" Target="../media/image17.jpg"/><Relationship Id="rId12" Type="http://schemas.openxmlformats.org/officeDocument/2006/relationships/hyperlink" Target="https://cdn.pixabay.com/photo/2017/08/26/08/48/street-workout-2682499_960_720.jpg" TargetMode="External"/><Relationship Id="rId9" Type="http://schemas.openxmlformats.org/officeDocument/2006/relationships/hyperlink" Target="https://cdn.pixabay.com/photo/2015/06/30/22/27/fitness-826940_960_720.jpg" TargetMode="External"/><Relationship Id="rId5" Type="http://schemas.openxmlformats.org/officeDocument/2006/relationships/image" Target="../media/image34.jpg"/><Relationship Id="rId6" Type="http://schemas.openxmlformats.org/officeDocument/2006/relationships/hyperlink" Target="https://cdn.pixabay.com/photo/2016/11/22/21/38/action-1850677_960_720.jpg" TargetMode="External"/><Relationship Id="rId7" Type="http://schemas.openxmlformats.org/officeDocument/2006/relationships/image" Target="../media/image22.jpg"/><Relationship Id="rId8" Type="http://schemas.openxmlformats.org/officeDocument/2006/relationships/image" Target="../media/image2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2.jpg"/><Relationship Id="rId9" Type="http://schemas.openxmlformats.org/officeDocument/2006/relationships/hyperlink" Target="https://cdn.pixabay.com/photo/2016/03/01/04/47/sewing-1229711_960_720.jpg" TargetMode="External"/><Relationship Id="rId5" Type="http://schemas.openxmlformats.org/officeDocument/2006/relationships/image" Target="../media/image31.jpg"/><Relationship Id="rId6" Type="http://schemas.openxmlformats.org/officeDocument/2006/relationships/hyperlink" Target="https://cdn.pixabay.com/photo/2016/11/18/17/14/cloth-1835894_960_720.jpg" TargetMode="External"/><Relationship Id="rId7" Type="http://schemas.openxmlformats.org/officeDocument/2006/relationships/image" Target="../media/image27.jpg"/><Relationship Id="rId8" Type="http://schemas.openxmlformats.org/officeDocument/2006/relationships/image" Target="../media/image2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4.jpg"/><Relationship Id="rId9" Type="http://schemas.openxmlformats.org/officeDocument/2006/relationships/hyperlink" Target="https://cdn.pixabay.com/photo/2016/08/26/15/54/checklist-1622517_960_720.png" TargetMode="External"/><Relationship Id="rId5" Type="http://schemas.openxmlformats.org/officeDocument/2006/relationships/image" Target="../media/image20.jpg"/><Relationship Id="rId6" Type="http://schemas.openxmlformats.org/officeDocument/2006/relationships/hyperlink" Target="https://cdn.pixabay.com/photo/2015/10/31/12/31/books-1015594_960_720.jpg" TargetMode="External"/><Relationship Id="rId7" Type="http://schemas.openxmlformats.org/officeDocument/2006/relationships/image" Target="../media/image25.png"/><Relationship Id="rId8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533017" y="974230"/>
            <a:ext cx="6909926" cy="3859056"/>
            <a:chOff x="-42401" y="-24097"/>
            <a:chExt cx="6909926" cy="3859056"/>
          </a:xfrm>
        </p:grpSpPr>
        <p:pic>
          <p:nvPicPr>
            <p:cNvPr id="92" name="Google Shape;92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8292539" y="777351"/>
            <a:ext cx="3867545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Animación 2D + Voz en off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medida que la voz en off narra, se mostrarán los textos y material visual correspondiente, con la animación sugerida por las imágenes de guía que se dejan en este ppt, y que producción encuentre pertinentes.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5723" y="1127692"/>
            <a:ext cx="3402544" cy="331553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1047730" y="1215463"/>
            <a:ext cx="55266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Desarrollo de Colecciones para la Industria de la Moda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758593" y="3612322"/>
            <a:ext cx="62950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 b="1" i="0" sz="2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047730" y="2411038"/>
            <a:ext cx="55266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Patronaje y Escalado Ropa Interior y Deportiva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495483" y="409848"/>
            <a:ext cx="5009820" cy="42617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DI_CF9B_0_Introduccion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"/>
          <p:cNvGrpSpPr/>
          <p:nvPr/>
        </p:nvGrpSpPr>
        <p:grpSpPr>
          <a:xfrm>
            <a:off x="1046922" y="49882"/>
            <a:ext cx="6202017" cy="3918800"/>
            <a:chOff x="-42401" y="-24097"/>
            <a:chExt cx="6909926" cy="3859056"/>
          </a:xfrm>
        </p:grpSpPr>
        <p:pic>
          <p:nvPicPr>
            <p:cNvPr id="108" name="Google Shape;10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2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2"/>
          <p:cNvSpPr/>
          <p:nvPr/>
        </p:nvSpPr>
        <p:spPr>
          <a:xfrm>
            <a:off x="435450" y="4578800"/>
            <a:ext cx="7229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la industria de la moda en Colombia, la producción de prendas de vestir de línea interior y deportiva, se ha convertido en una de las más importantes actividades del sector. Actividad que es reconocida, tanto a nivel nacional, como internacional y que, día a día, avanza, innova y se renueva, con  tecnologías de punta y con creatividad en nuevos desarrollos.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ser, Botones, Hilo, Costura, Hecho A Mano, Aguja" id="112" name="Google Shape;1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515" y="187937"/>
            <a:ext cx="2257867" cy="15052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ser, Botones, Hilo, Costura, Hecho A Mano, Aguja" id="113" name="Google Shape;11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2331" y="2634034"/>
            <a:ext cx="737146" cy="4914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áquina De Coser, Coser, Precisión, Tela, Hilo, Aguja" id="114" name="Google Shape;11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9515" y="1752243"/>
            <a:ext cx="2544082" cy="16960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áquina De Coser, Coser, Precisión, Tela, Hilo, Aguja" id="115" name="Google Shape;11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92539" y="3629922"/>
            <a:ext cx="815666" cy="5437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arela, Modelos, Mujeres, La Moda, Desfile De Moda" id="116" name="Google Shape;116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1521" y="215322"/>
            <a:ext cx="3227379" cy="31529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arela, Modelos, Mujeres, La Moda, Desfile De Moda" id="117" name="Google Shape;117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52331" y="4694187"/>
            <a:ext cx="929040" cy="90760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/>
          <p:nvPr/>
        </p:nvSpPr>
        <p:spPr>
          <a:xfrm>
            <a:off x="8195261" y="3083830"/>
            <a:ext cx="39648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https://cdn.pixabay.com/photo/2015/09/24/11/51/sewing-955333_960_720.jpg</a:t>
            </a:r>
            <a:r>
              <a:rPr b="0" i="0" lang="es-CO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8292539" y="4178680"/>
            <a:ext cx="38675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https://cdn.pixabay.com/photo/2014/02/09/01/08/sewing-machine-262454_960_720.jpg</a:t>
            </a:r>
            <a:r>
              <a:rPr lang="es-C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8253350" y="5621456"/>
            <a:ext cx="39386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https://cdn.pixabay.com/photo/2016/11/19/20/17/catwalk-1840941_960_720.jpg</a:t>
            </a:r>
            <a:r>
              <a:rPr lang="es-C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3"/>
          <p:cNvGrpSpPr/>
          <p:nvPr/>
        </p:nvGrpSpPr>
        <p:grpSpPr>
          <a:xfrm>
            <a:off x="1046922" y="49882"/>
            <a:ext cx="6202017" cy="3918800"/>
            <a:chOff x="-42401" y="-24097"/>
            <a:chExt cx="6909926" cy="3859056"/>
          </a:xfrm>
        </p:grpSpPr>
        <p:pic>
          <p:nvPicPr>
            <p:cNvPr id="129" name="Google Shape;129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3"/>
          <p:cNvSpPr/>
          <p:nvPr/>
        </p:nvSpPr>
        <p:spPr>
          <a:xfrm>
            <a:off x="0" y="4559004"/>
            <a:ext cx="82533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 crecimiento, ha dinamizado los diferentes eslabones de la cadena como los productores de fibra, fabricantes de tejido, creación, desarrollo y elaboración del diseño, avances tecnológicos en los sistemas de patronaje, producción, logística, distribución, mercadeo, entre otros.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astrería, Sastre, Traje, Confección, Moda, Costura" id="133" name="Google Shape;13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8927" y="151723"/>
            <a:ext cx="2414651" cy="16097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strería, Sastre, Traje, Confección, Moda, Costura" id="134" name="Google Shape;13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77742" y="1522972"/>
            <a:ext cx="1128005" cy="75200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"/>
          <p:cNvSpPr txBox="1"/>
          <p:nvPr/>
        </p:nvSpPr>
        <p:spPr>
          <a:xfrm>
            <a:off x="8388626" y="2388130"/>
            <a:ext cx="36642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https://cdn.pixabay.com/photo/2017/08/03/12/21/tailoring-2575930_960_720.jpg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Desfile De Modas, Moda, Pasarela, Modelo, Mujer, Estilo" id="136" name="Google Shape;13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28628" y="251791"/>
            <a:ext cx="2676939" cy="31772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file De Modas, Moda, Pasarela, Modelo, Mujer, Estilo" id="137" name="Google Shape;137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507655" y="3610031"/>
            <a:ext cx="596588" cy="71730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"/>
          <p:cNvSpPr txBox="1"/>
          <p:nvPr/>
        </p:nvSpPr>
        <p:spPr>
          <a:xfrm>
            <a:off x="9257760" y="3448080"/>
            <a:ext cx="251128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https://cdn.pixabay.com/photo/2016/10/16/23/33/fashion-show-1746590_960_720.jpg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Toalla, Textil, Tela, Algodón, Color, Bazar, Rojo, Azul" id="139" name="Google Shape;13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91156" y="1722846"/>
            <a:ext cx="2904628" cy="17299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alla, Textil, Tela, Algodón, Color, Bazar, Rojo, Azul" id="140" name="Google Shape;140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07655" y="4958649"/>
            <a:ext cx="941835" cy="56094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 txBox="1"/>
          <p:nvPr/>
        </p:nvSpPr>
        <p:spPr>
          <a:xfrm>
            <a:off x="8388626" y="5480348"/>
            <a:ext cx="30546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https://cdn.pixabay.com/photo/2016/11/19/08/00/towel-1838210_960_720.jpg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4"/>
          <p:cNvGrpSpPr/>
          <p:nvPr/>
        </p:nvGrpSpPr>
        <p:grpSpPr>
          <a:xfrm>
            <a:off x="1046922" y="49882"/>
            <a:ext cx="6202017" cy="3918800"/>
            <a:chOff x="-42401" y="-24097"/>
            <a:chExt cx="6909926" cy="3859056"/>
          </a:xfrm>
        </p:grpSpPr>
        <p:pic>
          <p:nvPicPr>
            <p:cNvPr id="150" name="Google Shape;15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4"/>
          <p:cNvSpPr/>
          <p:nvPr/>
        </p:nvSpPr>
        <p:spPr>
          <a:xfrm>
            <a:off x="0" y="4559004"/>
            <a:ext cx="825334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vez, se ofrecen productos más competitivos, acordes con las exigencias del mercado, producidos con alta conciencia ambiental, buscando siempre el bienestar, la salud, el confort y ergonomía para que la experiencia con el producto sea más satisfactoria; sobre todo teniendo en cuenta que las prendas de uso interior y deportivo deben garantizar, desde el primer momento, un diseño que cumpla todas las expectativas del cliente y, así, la experiencia de uso logre fidelizarlo.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ujer Joven, Niña, Atlético, Naturaleza, Flujo" id="154" name="Google Shape;15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9726" y="112151"/>
            <a:ext cx="3151601" cy="17735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ujer Joven, Niña, Atlético, Naturaleza, Flujo" id="155" name="Google Shape;15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2063" y="1371213"/>
            <a:ext cx="1022933" cy="68302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/>
          <p:nvPr/>
        </p:nvSpPr>
        <p:spPr>
          <a:xfrm>
            <a:off x="9414996" y="1112560"/>
            <a:ext cx="27450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https://cdn.pixabay.com/photo/2017/08/31/08/48/young-woman-2699780_960_720.jpg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Adulto, Atleta, Pelota, Difuminar, Marca, Tribunal" id="157" name="Google Shape;15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3247" y="143989"/>
            <a:ext cx="2708867" cy="32850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ulto, Atleta, Pelota, Difuminar, Marca, Tribunal" id="158" name="Google Shape;158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99674" y="2820974"/>
            <a:ext cx="807710" cy="9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 txBox="1"/>
          <p:nvPr/>
        </p:nvSpPr>
        <p:spPr>
          <a:xfrm>
            <a:off x="9414996" y="2704256"/>
            <a:ext cx="22992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https://cdn.pixabay.com/photo/2016/11/21/14/27/adult-1845699_960_720.jpg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Calzoncillos Boxer, Boxeadores, Ropa Interior" id="160" name="Google Shape;160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29726" y="1928409"/>
            <a:ext cx="3007178" cy="1540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zoncillos Boxer, Boxeadores, Ropa Interior" id="161" name="Google Shape;161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07655" y="4294267"/>
            <a:ext cx="1065735" cy="54589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"/>
          <p:cNvSpPr txBox="1"/>
          <p:nvPr/>
        </p:nvSpPr>
        <p:spPr>
          <a:xfrm>
            <a:off x="9604245" y="4322284"/>
            <a:ext cx="23665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https://cdn.pixabay.com/photo/2014/04/30/18/48/boxer-shorts-335120_960_720.jpg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1046922" y="49882"/>
            <a:ext cx="6202017" cy="3918800"/>
            <a:chOff x="-42401" y="-24097"/>
            <a:chExt cx="6909926" cy="3859056"/>
          </a:xfrm>
        </p:grpSpPr>
        <p:pic>
          <p:nvPicPr>
            <p:cNvPr id="171" name="Google Shape;171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5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5"/>
          <p:cNvSpPr/>
          <p:nvPr/>
        </p:nvSpPr>
        <p:spPr>
          <a:xfrm>
            <a:off x="0" y="4559004"/>
            <a:ext cx="82533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componente formativo le orientará en el desarrollo de patrones básicos de ropa interior, lencería y deportiva masculina, femenina e infantil con su respectivo escalado, aplicando un  método manual de patronaje para esta línea de producción, en el cual, con la identificación de la talla de prendas, la elaboración y/o lectura de cuadros de tallas normalizados, la interpretación de textos, el trazo y escalado, se desarrollen moldes o patrones básicos para la elaboración de una prenda de vestir fiel al diseño de su creador y que cumpla con las especificaciones del público objetivo.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cción, Salto, Mujer, Ejercicio, Figura, Aptitud Física" id="175" name="Google Shape;17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7803" y="165159"/>
            <a:ext cx="3112649" cy="3316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ión, Salto, Mujer, Ejercicio, Figura, Aptitud Física" id="176" name="Google Shape;17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55890" y="1561781"/>
            <a:ext cx="839901" cy="8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 txBox="1"/>
          <p:nvPr/>
        </p:nvSpPr>
        <p:spPr>
          <a:xfrm>
            <a:off x="9395791" y="1444582"/>
            <a:ext cx="268356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https://cdn.pixabay.com/photo/2016/11/22/21/38/action-1850677_960_720.jpg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Aptitud Física, Deporte, Saludable, Ejercicio, Encajar" id="178" name="Google Shape;178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80173" y="2009281"/>
            <a:ext cx="3362747" cy="14930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titud Física, Deporte, Saludable, Ejercicio, Encajar" id="179" name="Google Shape;179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61372" y="3238299"/>
            <a:ext cx="1499937" cy="89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 txBox="1"/>
          <p:nvPr/>
        </p:nvSpPr>
        <p:spPr>
          <a:xfrm>
            <a:off x="9836495" y="3087287"/>
            <a:ext cx="23522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https://cdn.pixabay.com/photo/2015/06/30/22/27/fitness-826940_960_720.jpg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Calle Entrenamiento, Itamar Kazir, Tanque, Gangstar" id="181" name="Google Shape;181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346145" y="153763"/>
            <a:ext cx="2735433" cy="18321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le Entrenamiento, Itamar Kazir, Tanque, Gangstar" id="182" name="Google Shape;182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488375" y="4749468"/>
            <a:ext cx="888896" cy="5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"/>
          <p:cNvSpPr txBox="1"/>
          <p:nvPr/>
        </p:nvSpPr>
        <p:spPr>
          <a:xfrm>
            <a:off x="9377271" y="4559004"/>
            <a:ext cx="2590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https://cdn.pixabay.com/photo/2017/08/26/08/48/street-workout-2682499_960_720.jpg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6"/>
          <p:cNvGrpSpPr/>
          <p:nvPr/>
        </p:nvGrpSpPr>
        <p:grpSpPr>
          <a:xfrm>
            <a:off x="1046922" y="49882"/>
            <a:ext cx="6202017" cy="3918800"/>
            <a:chOff x="-42401" y="-24097"/>
            <a:chExt cx="6909926" cy="3859056"/>
          </a:xfrm>
        </p:grpSpPr>
        <p:pic>
          <p:nvPicPr>
            <p:cNvPr id="192" name="Google Shape;192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6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6"/>
          <p:cNvSpPr/>
          <p:nvPr/>
        </p:nvSpPr>
        <p:spPr>
          <a:xfrm>
            <a:off x="0" y="4559004"/>
            <a:ext cx="825334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futuros desarrolladores de colecciones para la Industria de la moda, deben ser un expertos en patronaje, siendo fundamental que, apropien este u otros métodos que articulan conocimientos sobre materiales textiles, insumos, máquinas, principios y fundamentos de diseño, guías y accesorios, procesos, matemáticas básicas, software entre otros, para lograr la elaboración de una prenda o colecciones completas de ropa interior y deportiva.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la, Tejidos, Diseño De Moda, Trabajo, Maqueta, Caos" id="196" name="Google Shape;19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2209" y="161527"/>
            <a:ext cx="2807191" cy="18685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a, Tejidos, Diseño De Moda, Trabajo, Maqueta, Caos" id="197" name="Google Shape;19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92539" y="2470712"/>
            <a:ext cx="1331843" cy="88650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6"/>
          <p:cNvSpPr txBox="1"/>
          <p:nvPr/>
        </p:nvSpPr>
        <p:spPr>
          <a:xfrm>
            <a:off x="9653400" y="2175302"/>
            <a:ext cx="220648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https://cdn.pixabay.com/photo/2016/11/18/17/14/cloth-1835894_960_720.jpg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De Coser, Algodón, Hilo, Material, Cinta, La Medida" id="199" name="Google Shape;19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73688" y="1330394"/>
            <a:ext cx="3223459" cy="20986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 Coser, Algodón, Hilo, Material, Cinta, La Medida" id="200" name="Google Shape;200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90653" y="4071279"/>
            <a:ext cx="1162747" cy="6620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6"/>
          <p:cNvSpPr txBox="1"/>
          <p:nvPr/>
        </p:nvSpPr>
        <p:spPr>
          <a:xfrm>
            <a:off x="9665036" y="3843866"/>
            <a:ext cx="237876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https://cdn.pixabay.com/photo/2016/03/01/04/47/sewing-1229711_960_720.jpg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7"/>
          <p:cNvGrpSpPr/>
          <p:nvPr/>
        </p:nvGrpSpPr>
        <p:grpSpPr>
          <a:xfrm>
            <a:off x="209008" y="49882"/>
            <a:ext cx="7811588" cy="3918800"/>
            <a:chOff x="-42401" y="-24097"/>
            <a:chExt cx="6909926" cy="3859056"/>
          </a:xfrm>
        </p:grpSpPr>
        <p:pic>
          <p:nvPicPr>
            <p:cNvPr id="210" name="Google Shape;21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7"/>
          <p:cNvSpPr/>
          <p:nvPr/>
        </p:nvSpPr>
        <p:spPr>
          <a:xfrm>
            <a:off x="0" y="4559004"/>
            <a:ext cx="825334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Tenga presente: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todos los recursos didácticos que el componente tiene para usted.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Procure llevar un registro de los elementos teóricos, conceptuales y prácticos que va asimilando en el recorrido del componente. Para ello, tenga a la mano una herramienta de registro: computadora, libreta de notas o cualquier otra que le permita llevar apuntes.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Seleccione un buen momento y un espacio oportuno para el estudio de este componente.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</a:t>
            </a:r>
            <a:r>
              <a:rPr b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Éxitos en esta experiencia formativa</a:t>
            </a: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250913" y="0"/>
            <a:ext cx="22598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Animación</a:t>
            </a:r>
            <a:endParaRPr/>
          </a:p>
        </p:txBody>
      </p:sp>
      <p:pic>
        <p:nvPicPr>
          <p:cNvPr descr="Libros, Apilar, Aprender, Estudio, Biblioteca" id="215" name="Google Shape;21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261" y="369332"/>
            <a:ext cx="4798568" cy="3109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bros, Apilar, Aprender, Estudio, Biblioteca" id="216" name="Google Shape;21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72552" y="2558610"/>
            <a:ext cx="923253" cy="59830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7"/>
          <p:cNvSpPr/>
          <p:nvPr/>
        </p:nvSpPr>
        <p:spPr>
          <a:xfrm>
            <a:off x="8232750" y="3147949"/>
            <a:ext cx="39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https://cdn.pixabay.com/photo/2015/10/31/12/31/books-1015594_960_720.jpg</a:t>
            </a:r>
            <a:r>
              <a:rPr lang="es-C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Lista De Verificación, Portapapeles, Cuestionario" id="218" name="Google Shape;218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4760346" y="145755"/>
            <a:ext cx="3056513" cy="301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sta De Verificación, Portapapeles, Cuestionario" id="219" name="Google Shape;219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8469434" y="3761257"/>
            <a:ext cx="763612" cy="75228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7"/>
          <p:cNvSpPr/>
          <p:nvPr/>
        </p:nvSpPr>
        <p:spPr>
          <a:xfrm>
            <a:off x="8232750" y="4513440"/>
            <a:ext cx="36023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https://cdn.pixabay.com/photo/2016/08/26/15/54/checklist-1622517_960_720.png</a:t>
            </a:r>
            <a:r>
              <a:rPr lang="es-C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>
            <a:off x="4566852" y="2878569"/>
            <a:ext cx="14646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¡Éxitos!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2021-11-11T20:33:52Z</dcterms:created>
  <dc:creator>user</dc:creator>
</cp:coreProperties>
</file>