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1463-1FDD-4A66-9735-8794E3CD29A2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57885-FEB9-49D8-A7A9-7F25D6BE7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705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40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43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507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531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222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465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47490-4BC9-4741-9DA7-1250A6FF8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3FB67-67A1-41B3-A80A-F2F17EB65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9584D8-BD21-4B55-AC69-E78D14D4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EF55-3A1D-49EB-96A9-98C76FF7870A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C8118A-1F89-40C3-A683-D21AE08B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A3901-64D3-47AB-8732-B32937C3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93A8-9E24-4539-B8C8-E9A0DE07B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709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97AAD-464E-461E-B1A1-0C503D52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5417A5-982F-4698-88D4-F011A7D5D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619F6-BC00-4FF6-9175-C3F3BD24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EF55-3A1D-49EB-96A9-98C76FF7870A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21261-029D-4E74-BA7A-558CEBBD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CCAC28-C1B6-4E9C-9067-320E48A7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93A8-9E24-4539-B8C8-E9A0DE07B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621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23222A-DD55-4CAE-A8EC-76517BFC1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2E7281-260D-4F02-9508-7CC90065F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9B461-D00D-4748-8D37-5CE99A89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EF55-3A1D-49EB-96A9-98C76FF7870A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AAD56-1397-45F3-B4F9-DB4281B9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B36705-9607-4848-AC52-15D79662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93A8-9E24-4539-B8C8-E9A0DE07B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907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4E9CA-65E3-4296-ABF2-B01A5873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C4FC4-BD7A-4771-8478-4B8270329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BC5B9-80A6-4F35-AD53-2A29D9ED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EF55-3A1D-49EB-96A9-98C76FF7870A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9E122B-D555-435A-8757-7F5D83CD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E9EF4-D273-470B-9CD0-874004DF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93A8-9E24-4539-B8C8-E9A0DE07B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68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00C78-D472-4E15-BAC3-2D0BDB87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AD07FA-877D-4FA9-9863-9E300F80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EE5EE4-B187-4D2A-9865-76EE56E1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EF55-3A1D-49EB-96A9-98C76FF7870A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E7132-5CB4-4C3C-ABB7-EC48445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BAB0B9-117C-4C07-BE5E-7004802E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93A8-9E24-4539-B8C8-E9A0DE07B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92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07565-701D-4525-A113-654D8455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B4E30-B5B9-4E49-B9A7-7354F0481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13B304-A542-4882-8092-94E580369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EB31E-D1F6-41DE-8BA0-D0B7BAAC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EF55-3A1D-49EB-96A9-98C76FF7870A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856C89-6C78-45D0-A23A-2B89CC27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AA8F83-96AD-4422-9235-26BFBA9B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93A8-9E24-4539-B8C8-E9A0DE07B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715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9C660-27E8-4782-BD6D-B313BF1D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719ABE-65BD-4A4F-81A6-876B7E65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DBAAE0-E893-449D-8833-AD52BA235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20E1AC-1EA7-4337-ACB5-15D7105B9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CFC64E-D946-45E6-9789-F7B614CB5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3C3339-4A1F-499E-8F38-3250CE5B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EF55-3A1D-49EB-96A9-98C76FF7870A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10876E-E67D-4976-A5BC-FCBF2F33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0572DD-D0D4-4152-9322-3BAB3885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93A8-9E24-4539-B8C8-E9A0DE07B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74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5FADA-DB2C-4AF6-B3B1-C2CD9CA8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15A418-4267-41F5-B222-DAEAACEF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EF55-3A1D-49EB-96A9-98C76FF7870A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88534F-7EED-40B5-8E32-07A418DB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AD05A9-412F-460F-BD2F-BADA3677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93A8-9E24-4539-B8C8-E9A0DE07B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45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5C6A6A-CB4F-4633-B24A-2EF7335C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EF55-3A1D-49EB-96A9-98C76FF7870A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596F89-5694-4343-B04F-7F8D3F3A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797D00-C7D8-4858-8165-6BBE6D2D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93A8-9E24-4539-B8C8-E9A0DE07B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26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6965B-A9D4-40BD-A8B1-9D1694D7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3A716-873F-42B0-9A37-BB39C3B1D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4E05F9-235B-4186-A732-71F2EDFE5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C01F17-440C-42AC-A5DC-FC364868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EF55-3A1D-49EB-96A9-98C76FF7870A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ABEA55-C371-4775-816C-A24AFA91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D84C49-276A-4C63-B438-27ACCD72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93A8-9E24-4539-B8C8-E9A0DE07B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19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DA729-276A-4D10-AF63-B55AD6E2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CB65BF-5DFC-419C-8D38-DE5930076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AD08E2-AEEC-44F6-B2C6-412C2FA02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2BBF2D-4981-4A6C-B3E1-BC805949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EF55-3A1D-49EB-96A9-98C76FF7870A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644732-1B69-4B63-875E-0BD4B34E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A424F2-1371-440B-A6C4-CCA7F81D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93A8-9E24-4539-B8C8-E9A0DE07B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81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9B603C-1249-4F2F-8E04-6373E08B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C1DE5-4185-40BB-8A78-DE7F62C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BA18CF-8622-4D40-8126-897C1693F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EF55-3A1D-49EB-96A9-98C76FF7870A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2BC2E8-32AE-48CF-AE02-4428A18C3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D54ED9-F5C7-431C-AD93-AC2E75370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893A8-9E24-4539-B8C8-E9A0DE07B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64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Google Shape;85;p2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DI_CF09B_11_BasicoDeLeggins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50314" y="1241972"/>
            <a:ext cx="1881810" cy="77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Imagen infográfica.</a:t>
            </a:r>
            <a:endParaRPr lang="es-CO" sz="20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398A5E0-98AA-4688-BB34-D468211C8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51" t="24818" r="4098" b="5716"/>
          <a:stretch/>
        </p:blipFill>
        <p:spPr>
          <a:xfrm>
            <a:off x="253173" y="1051774"/>
            <a:ext cx="7820559" cy="4754452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878D9EE-C11E-42AE-B8DD-1938F76F4EDD}"/>
              </a:ext>
            </a:extLst>
          </p:cNvPr>
          <p:cNvCxnSpPr>
            <a:cxnSpLocks/>
          </p:cNvCxnSpPr>
          <p:nvPr/>
        </p:nvCxnSpPr>
        <p:spPr>
          <a:xfrm flipH="1">
            <a:off x="5936974" y="1658176"/>
            <a:ext cx="2413340" cy="1363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9328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2050" name="Picture 2" descr="Fitness, Deporte, Entrenamiento, Aeróbic Y Concepto De La Gente - Grupo De  Personas Trabaja En El Gimnasio Fotos, Retratos, Imágenes Y Fotografía De  Archivo Libres De Derecho. Image 47170961.">
            <a:extLst>
              <a:ext uri="{FF2B5EF4-FFF2-40B4-BE49-F238E27FC236}">
                <a16:creationId xmlns:a16="http://schemas.microsoft.com/office/drawing/2014/main" id="{993DC82C-CBA6-409D-AFF8-5DAD9440E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05" y="1414669"/>
            <a:ext cx="6626155" cy="441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trella: 8 puntas 1">
            <a:extLst>
              <a:ext uri="{FF2B5EF4-FFF2-40B4-BE49-F238E27FC236}">
                <a16:creationId xmlns:a16="http://schemas.microsoft.com/office/drawing/2014/main" id="{4F04BD02-D21D-4986-B2DD-AE398754183B}"/>
              </a:ext>
            </a:extLst>
          </p:cNvPr>
          <p:cNvSpPr/>
          <p:nvPr/>
        </p:nvSpPr>
        <p:spPr>
          <a:xfrm>
            <a:off x="1126435" y="4784448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1</a:t>
            </a:r>
            <a:endParaRPr lang="es-CO" b="1" u="sng" dirty="0">
              <a:solidFill>
                <a:srgbClr val="0070C0"/>
              </a:solidFill>
            </a:endParaRPr>
          </a:p>
        </p:txBody>
      </p:sp>
      <p:sp>
        <p:nvSpPr>
          <p:cNvPr id="9" name="Estrella: 8 puntas 8">
            <a:extLst>
              <a:ext uri="{FF2B5EF4-FFF2-40B4-BE49-F238E27FC236}">
                <a16:creationId xmlns:a16="http://schemas.microsoft.com/office/drawing/2014/main" id="{8F8450F0-CC32-438F-B295-BA9407AE62A3}"/>
              </a:ext>
            </a:extLst>
          </p:cNvPr>
          <p:cNvSpPr/>
          <p:nvPr/>
        </p:nvSpPr>
        <p:spPr>
          <a:xfrm>
            <a:off x="4803913" y="4115213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4</a:t>
            </a:r>
            <a:endParaRPr lang="es-CO" b="1" u="sng" dirty="0">
              <a:solidFill>
                <a:srgbClr val="0070C0"/>
              </a:solidFill>
            </a:endParaRPr>
          </a:p>
        </p:txBody>
      </p:sp>
      <p:sp>
        <p:nvSpPr>
          <p:cNvPr id="11" name="Estrella: 8 puntas 10">
            <a:extLst>
              <a:ext uri="{FF2B5EF4-FFF2-40B4-BE49-F238E27FC236}">
                <a16:creationId xmlns:a16="http://schemas.microsoft.com/office/drawing/2014/main" id="{8A2B7690-9711-480D-AD7A-F7DB9E61DA05}"/>
              </a:ext>
            </a:extLst>
          </p:cNvPr>
          <p:cNvSpPr/>
          <p:nvPr/>
        </p:nvSpPr>
        <p:spPr>
          <a:xfrm>
            <a:off x="5645426" y="4784448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5</a:t>
            </a:r>
            <a:endParaRPr lang="es-CO" b="1" u="sng" dirty="0">
              <a:solidFill>
                <a:srgbClr val="0070C0"/>
              </a:solidFill>
            </a:endParaRPr>
          </a:p>
        </p:txBody>
      </p:sp>
      <p:sp>
        <p:nvSpPr>
          <p:cNvPr id="12" name="Estrella: 8 puntas 11">
            <a:extLst>
              <a:ext uri="{FF2B5EF4-FFF2-40B4-BE49-F238E27FC236}">
                <a16:creationId xmlns:a16="http://schemas.microsoft.com/office/drawing/2014/main" id="{2FF943D5-C9D1-4D60-A670-9D665DFB7A4E}"/>
              </a:ext>
            </a:extLst>
          </p:cNvPr>
          <p:cNvSpPr/>
          <p:nvPr/>
        </p:nvSpPr>
        <p:spPr>
          <a:xfrm>
            <a:off x="2445026" y="1703318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2</a:t>
            </a:r>
            <a:endParaRPr lang="es-CO" b="1" u="sng" dirty="0">
              <a:solidFill>
                <a:srgbClr val="0070C0"/>
              </a:solidFill>
            </a:endParaRPr>
          </a:p>
        </p:txBody>
      </p:sp>
      <p:sp>
        <p:nvSpPr>
          <p:cNvPr id="13" name="Estrella: 8 puntas 12">
            <a:extLst>
              <a:ext uri="{FF2B5EF4-FFF2-40B4-BE49-F238E27FC236}">
                <a16:creationId xmlns:a16="http://schemas.microsoft.com/office/drawing/2014/main" id="{1D26095A-C65A-4C27-BB4D-309BAEA94529}"/>
              </a:ext>
            </a:extLst>
          </p:cNvPr>
          <p:cNvSpPr/>
          <p:nvPr/>
        </p:nvSpPr>
        <p:spPr>
          <a:xfrm>
            <a:off x="5466522" y="1703318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3</a:t>
            </a:r>
            <a:endParaRPr lang="es-CO" b="1" u="sng" dirty="0">
              <a:solidFill>
                <a:srgbClr val="0070C0"/>
              </a:solidFill>
            </a:endParaRPr>
          </a:p>
        </p:txBody>
      </p:sp>
      <p:sp>
        <p:nvSpPr>
          <p:cNvPr id="14" name="Estrella: 8 puntas 13">
            <a:extLst>
              <a:ext uri="{FF2B5EF4-FFF2-40B4-BE49-F238E27FC236}">
                <a16:creationId xmlns:a16="http://schemas.microsoft.com/office/drawing/2014/main" id="{9404AA01-2426-4F34-BAFC-1134EF1CCAE0}"/>
              </a:ext>
            </a:extLst>
          </p:cNvPr>
          <p:cNvSpPr/>
          <p:nvPr/>
        </p:nvSpPr>
        <p:spPr>
          <a:xfrm>
            <a:off x="6798365" y="3810206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6</a:t>
            </a:r>
            <a:endParaRPr lang="es-CO" b="1" u="sng" dirty="0">
              <a:solidFill>
                <a:srgbClr val="0070C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A19EB12-F176-4297-8DDF-647C8BABB909}"/>
              </a:ext>
            </a:extLst>
          </p:cNvPr>
          <p:cNvSpPr txBox="1"/>
          <p:nvPr/>
        </p:nvSpPr>
        <p:spPr>
          <a:xfrm>
            <a:off x="8253350" y="967409"/>
            <a:ext cx="3938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Producción, favor asignar esta u otra imagen que consideren apropiada con 6 puntos que despliegan información en ventanas o cuadros de diálogo (dicha </a:t>
            </a:r>
            <a:r>
              <a:rPr lang="es-MX" dirty="0" err="1">
                <a:solidFill>
                  <a:srgbClr val="FF0000"/>
                </a:solidFill>
              </a:rPr>
              <a:t>info</a:t>
            </a:r>
            <a:r>
              <a:rPr lang="es-MX" dirty="0">
                <a:solidFill>
                  <a:srgbClr val="FF0000"/>
                </a:solidFill>
              </a:rPr>
              <a:t> es un corto texto e imagen).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D3658EF-E6B3-4B6F-B906-5EB4EDCE04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885" t="30804" r="56794" b="58839"/>
          <a:stretch/>
        </p:blipFill>
        <p:spPr>
          <a:xfrm>
            <a:off x="1557211" y="5300870"/>
            <a:ext cx="346166" cy="3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7951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09657C-D475-463E-BC68-D9EB98F26C1D}"/>
              </a:ext>
            </a:extLst>
          </p:cNvPr>
          <p:cNvSpPr txBox="1"/>
          <p:nvPr/>
        </p:nvSpPr>
        <p:spPr>
          <a:xfrm>
            <a:off x="370503" y="888308"/>
            <a:ext cx="6102626" cy="324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800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Medidas</a:t>
            </a:r>
            <a:endParaRPr lang="es-CO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CO" sz="1200" dirty="0">
              <a:solidFill>
                <a:srgbClr val="10101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Estatura 7ª C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Cintura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Cadera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Cintura al suelo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Rodilla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Bota (bajo)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Coeficiente de elasticidad 15%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 = </a:t>
            </a:r>
            <a:r>
              <a:rPr lang="es-CO" sz="1200" u="sng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Cadera X 100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100 + 15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Estrella: 8 puntas 7">
            <a:extLst>
              <a:ext uri="{FF2B5EF4-FFF2-40B4-BE49-F238E27FC236}">
                <a16:creationId xmlns:a16="http://schemas.microsoft.com/office/drawing/2014/main" id="{8912F877-7D60-4627-9DFA-626C0AF891B0}"/>
              </a:ext>
            </a:extLst>
          </p:cNvPr>
          <p:cNvSpPr/>
          <p:nvPr/>
        </p:nvSpPr>
        <p:spPr>
          <a:xfrm>
            <a:off x="556033" y="242575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1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9" name="Estrella: 8 puntas 8">
            <a:extLst>
              <a:ext uri="{FF2B5EF4-FFF2-40B4-BE49-F238E27FC236}">
                <a16:creationId xmlns:a16="http://schemas.microsoft.com/office/drawing/2014/main" id="{3A957015-D777-47E5-BB99-9FC0D776732E}"/>
              </a:ext>
            </a:extLst>
          </p:cNvPr>
          <p:cNvSpPr/>
          <p:nvPr/>
        </p:nvSpPr>
        <p:spPr>
          <a:xfrm>
            <a:off x="5360504" y="307231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2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F21399A-6B17-4298-9EAC-1BFC52352B9E}"/>
              </a:ext>
            </a:extLst>
          </p:cNvPr>
          <p:cNvSpPr txBox="1"/>
          <p:nvPr/>
        </p:nvSpPr>
        <p:spPr>
          <a:xfrm>
            <a:off x="4311927" y="827618"/>
            <a:ext cx="3938649" cy="2828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Delantero y trasero</a:t>
            </a:r>
          </a:p>
          <a:p>
            <a:pPr>
              <a:lnSpc>
                <a:spcPct val="150000"/>
              </a:lnSpc>
            </a:pPr>
            <a:endParaRPr lang="es-CO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A= punto de origen (intersección de dos líneas en forma de T)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- B = ½ de cadera menos 2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- C = medida de cintura al suelo menos 5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 - O y B - E = ½ de cadera más 1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 = ½ de la distancia B - C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 -G = 5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0B9CE06-7C2A-4440-9294-9BDB3329000E}"/>
              </a:ext>
            </a:extLst>
          </p:cNvPr>
          <p:cNvGrpSpPr/>
          <p:nvPr/>
        </p:nvGrpSpPr>
        <p:grpSpPr>
          <a:xfrm>
            <a:off x="5360503" y="3429000"/>
            <a:ext cx="2439497" cy="3429000"/>
            <a:chOff x="3521768" y="1802296"/>
            <a:chExt cx="3938648" cy="4595191"/>
          </a:xfrm>
        </p:grpSpPr>
        <p:pic>
          <p:nvPicPr>
            <p:cNvPr id="12" name="image76.png">
              <a:extLst>
                <a:ext uri="{FF2B5EF4-FFF2-40B4-BE49-F238E27FC236}">
                  <a16:creationId xmlns:a16="http://schemas.microsoft.com/office/drawing/2014/main" id="{BDA9463D-35B2-4797-A026-32D9015BD5CE}"/>
                </a:ext>
              </a:extLst>
            </p:cNvPr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521768" y="1802296"/>
              <a:ext cx="3938648" cy="4595191"/>
            </a:xfrm>
            <a:prstGeom prst="rect">
              <a:avLst/>
            </a:prstGeom>
            <a:ln/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E10A7A3-BB2E-452C-9D75-64701864EE4E}"/>
                </a:ext>
              </a:extLst>
            </p:cNvPr>
            <p:cNvSpPr/>
            <p:nvPr/>
          </p:nvSpPr>
          <p:spPr>
            <a:xfrm>
              <a:off x="5279057" y="2241691"/>
              <a:ext cx="424069" cy="3405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E86A6FA-003E-4AC9-B5A1-27DAAD6CE040}"/>
                </a:ext>
              </a:extLst>
            </p:cNvPr>
            <p:cNvSpPr/>
            <p:nvPr/>
          </p:nvSpPr>
          <p:spPr>
            <a:xfrm>
              <a:off x="5351943" y="2948728"/>
              <a:ext cx="424069" cy="3405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03012606-529B-40E9-AB9F-914A2F314DB0}"/>
                </a:ext>
              </a:extLst>
            </p:cNvPr>
            <p:cNvSpPr/>
            <p:nvPr/>
          </p:nvSpPr>
          <p:spPr>
            <a:xfrm>
              <a:off x="5227982" y="6050586"/>
              <a:ext cx="424069" cy="3405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0FAC67E4-518E-43A5-B8D6-83906A9062CF}"/>
                </a:ext>
              </a:extLst>
            </p:cNvPr>
            <p:cNvSpPr/>
            <p:nvPr/>
          </p:nvSpPr>
          <p:spPr>
            <a:xfrm>
              <a:off x="5351942" y="4229232"/>
              <a:ext cx="424069" cy="3405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906308A-27BA-4372-AD7C-B85A19ECEF4E}"/>
                </a:ext>
              </a:extLst>
            </p:cNvPr>
            <p:cNvSpPr/>
            <p:nvPr/>
          </p:nvSpPr>
          <p:spPr>
            <a:xfrm>
              <a:off x="5360504" y="4580488"/>
              <a:ext cx="424069" cy="3405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9" name="Elipse 18">
            <a:extLst>
              <a:ext uri="{FF2B5EF4-FFF2-40B4-BE49-F238E27FC236}">
                <a16:creationId xmlns:a16="http://schemas.microsoft.com/office/drawing/2014/main" id="{FD8F4689-D83D-4367-AAE9-32BFB33D384A}"/>
              </a:ext>
            </a:extLst>
          </p:cNvPr>
          <p:cNvSpPr/>
          <p:nvPr/>
        </p:nvSpPr>
        <p:spPr>
          <a:xfrm>
            <a:off x="5493526" y="4145339"/>
            <a:ext cx="262657" cy="2541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" name="image84.png">
            <a:extLst>
              <a:ext uri="{FF2B5EF4-FFF2-40B4-BE49-F238E27FC236}">
                <a16:creationId xmlns:a16="http://schemas.microsoft.com/office/drawing/2014/main" id="{848C6A02-8787-4C19-A43A-0C6709FFB57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50500" y="4021339"/>
            <a:ext cx="1385915" cy="243735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7526035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Estrella: 8 puntas 8">
            <a:extLst>
              <a:ext uri="{FF2B5EF4-FFF2-40B4-BE49-F238E27FC236}">
                <a16:creationId xmlns:a16="http://schemas.microsoft.com/office/drawing/2014/main" id="{844CA0A8-FF65-4F9C-ADB2-9BA3C83BE710}"/>
              </a:ext>
            </a:extLst>
          </p:cNvPr>
          <p:cNvSpPr/>
          <p:nvPr/>
        </p:nvSpPr>
        <p:spPr>
          <a:xfrm>
            <a:off x="682487" y="643145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3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EC3310-7086-4A8B-97FB-986C6593D1E8}"/>
              </a:ext>
            </a:extLst>
          </p:cNvPr>
          <p:cNvSpPr txBox="1"/>
          <p:nvPr/>
        </p:nvSpPr>
        <p:spPr>
          <a:xfrm>
            <a:off x="265042" y="1305854"/>
            <a:ext cx="3286541" cy="2966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</a:t>
            </a:r>
          </a:p>
          <a:p>
            <a:pPr>
              <a:lnSpc>
                <a:spcPct val="150000"/>
              </a:lnSpc>
            </a:pPr>
            <a:endParaRPr lang="es-CO" sz="1200" b="1" dirty="0">
              <a:solidFill>
                <a:srgbClr val="10101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Escuadrar</a:t>
            </a: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el punto G hacia ambos lados encontrando la línea de rodilla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 - H = ½ de rodilla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 - 1 = ½ de rodilla más 2 cm para costura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 - J = ½ de bota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 - L = ½ de bota más 2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 - M = 1/12 de cadera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8 - N = 1/3 de la distancia A - B menos 1.5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D41157B-118A-466C-AA37-6E0DC11EF828}"/>
              </a:ext>
            </a:extLst>
          </p:cNvPr>
          <p:cNvGrpSpPr/>
          <p:nvPr/>
        </p:nvGrpSpPr>
        <p:grpSpPr>
          <a:xfrm>
            <a:off x="4151580" y="901356"/>
            <a:ext cx="3196590" cy="5064125"/>
            <a:chOff x="4151580" y="901356"/>
            <a:chExt cx="3196590" cy="5064125"/>
          </a:xfrm>
        </p:grpSpPr>
        <p:pic>
          <p:nvPicPr>
            <p:cNvPr id="11" name="image76.png">
              <a:extLst>
                <a:ext uri="{FF2B5EF4-FFF2-40B4-BE49-F238E27FC236}">
                  <a16:creationId xmlns:a16="http://schemas.microsoft.com/office/drawing/2014/main" id="{DE3E13AA-DB7B-4701-AEEE-53BA9EF18C64}"/>
                </a:ext>
              </a:extLst>
            </p:cNvPr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151580" y="901356"/>
              <a:ext cx="3196590" cy="5064125"/>
            </a:xfrm>
            <a:prstGeom prst="rect">
              <a:avLst/>
            </a:prstGeom>
            <a:ln/>
          </p:spPr>
        </p:pic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34BD811-A798-4956-9DDD-F6E9B3F7557A}"/>
                </a:ext>
              </a:extLst>
            </p:cNvPr>
            <p:cNvSpPr/>
            <p:nvPr/>
          </p:nvSpPr>
          <p:spPr>
            <a:xfrm>
              <a:off x="5618546" y="3635128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DDD1110-401A-46C5-A3A4-88035E48BF93}"/>
                </a:ext>
              </a:extLst>
            </p:cNvPr>
            <p:cNvSpPr/>
            <p:nvPr/>
          </p:nvSpPr>
          <p:spPr>
            <a:xfrm>
              <a:off x="4496809" y="3762179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3D3C4CB-347E-499B-94FD-A34F7425C126}"/>
                </a:ext>
              </a:extLst>
            </p:cNvPr>
            <p:cNvSpPr/>
            <p:nvPr/>
          </p:nvSpPr>
          <p:spPr>
            <a:xfrm>
              <a:off x="5489153" y="5702542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C21734F-3360-4B99-A7BF-5BF59F793856}"/>
                </a:ext>
              </a:extLst>
            </p:cNvPr>
            <p:cNvSpPr/>
            <p:nvPr/>
          </p:nvSpPr>
          <p:spPr>
            <a:xfrm>
              <a:off x="4726032" y="5575491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3872E4C-906E-464C-AF54-88CFA774FC83}"/>
                </a:ext>
              </a:extLst>
            </p:cNvPr>
            <p:cNvSpPr/>
            <p:nvPr/>
          </p:nvSpPr>
          <p:spPr>
            <a:xfrm>
              <a:off x="6432811" y="5575491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BB706A4-7F40-46F9-9B78-0EB8678B15B9}"/>
                </a:ext>
              </a:extLst>
            </p:cNvPr>
            <p:cNvSpPr/>
            <p:nvPr/>
          </p:nvSpPr>
          <p:spPr>
            <a:xfrm>
              <a:off x="4496808" y="2349753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1786C0B5-EF03-4325-9FDD-B150A590741C}"/>
                </a:ext>
              </a:extLst>
            </p:cNvPr>
            <p:cNvSpPr/>
            <p:nvPr/>
          </p:nvSpPr>
          <p:spPr>
            <a:xfrm>
              <a:off x="4158644" y="2345644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9E25831-DC44-4386-AF48-4B5A0D378AC2}"/>
                </a:ext>
              </a:extLst>
            </p:cNvPr>
            <p:cNvSpPr/>
            <p:nvPr/>
          </p:nvSpPr>
          <p:spPr>
            <a:xfrm>
              <a:off x="5618545" y="1923532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58732405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4" name="Estrella: 8 puntas 3">
            <a:extLst>
              <a:ext uri="{FF2B5EF4-FFF2-40B4-BE49-F238E27FC236}">
                <a16:creationId xmlns:a16="http://schemas.microsoft.com/office/drawing/2014/main" id="{66B618F9-321B-4B97-B40A-4F608181AFC4}"/>
              </a:ext>
            </a:extLst>
          </p:cNvPr>
          <p:cNvSpPr/>
          <p:nvPr/>
        </p:nvSpPr>
        <p:spPr>
          <a:xfrm>
            <a:off x="654605" y="371474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4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A296885-F9F3-4EEE-B79B-177EB1D3C487}"/>
              </a:ext>
            </a:extLst>
          </p:cNvPr>
          <p:cNvSpPr txBox="1"/>
          <p:nvPr/>
        </p:nvSpPr>
        <p:spPr>
          <a:xfrm>
            <a:off x="281609" y="1133575"/>
            <a:ext cx="4171121" cy="2966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</a:t>
            </a:r>
          </a:p>
          <a:p>
            <a:pPr>
              <a:lnSpc>
                <a:spcPct val="150000"/>
              </a:lnSpc>
            </a:pPr>
            <a:endParaRPr lang="es-CO" sz="1200" dirty="0">
              <a:solidFill>
                <a:srgbClr val="10101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hacia ambos lados el punto N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el punto D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= unión de los puntos N - D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O - 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 - P = 1/6 de cadera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 - Q= 1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8 - R= ½ cm 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línea recta los puntos R - Q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5C4B543-5E2C-4D42-BD9B-12D3B85BA315}"/>
              </a:ext>
            </a:extLst>
          </p:cNvPr>
          <p:cNvGrpSpPr/>
          <p:nvPr/>
        </p:nvGrpSpPr>
        <p:grpSpPr>
          <a:xfrm>
            <a:off x="3594094" y="742949"/>
            <a:ext cx="3800621" cy="5477359"/>
            <a:chOff x="3594094" y="742949"/>
            <a:chExt cx="3800621" cy="5477359"/>
          </a:xfrm>
        </p:grpSpPr>
        <p:pic>
          <p:nvPicPr>
            <p:cNvPr id="7" name="image76.png">
              <a:extLst>
                <a:ext uri="{FF2B5EF4-FFF2-40B4-BE49-F238E27FC236}">
                  <a16:creationId xmlns:a16="http://schemas.microsoft.com/office/drawing/2014/main" id="{E0DB4DBE-664D-4A0B-82A4-0B6C0FB8E280}"/>
                </a:ext>
              </a:extLst>
            </p:cNvPr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594094" y="742949"/>
              <a:ext cx="3800621" cy="5477359"/>
            </a:xfrm>
            <a:prstGeom prst="rect">
              <a:avLst/>
            </a:prstGeom>
            <a:ln/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61A15DA-659E-4F62-8B39-2DFE9B64B4F3}"/>
                </a:ext>
              </a:extLst>
            </p:cNvPr>
            <p:cNvSpPr/>
            <p:nvPr/>
          </p:nvSpPr>
          <p:spPr>
            <a:xfrm>
              <a:off x="5311365" y="1920127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FBDC3AE-4409-46D5-B59F-0B1A96A48485}"/>
                </a:ext>
              </a:extLst>
            </p:cNvPr>
            <p:cNvSpPr/>
            <p:nvPr/>
          </p:nvSpPr>
          <p:spPr>
            <a:xfrm>
              <a:off x="4006025" y="2323040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4EE9CB9-233B-4712-A7CD-DF5CC25BFACE}"/>
                </a:ext>
              </a:extLst>
            </p:cNvPr>
            <p:cNvSpPr/>
            <p:nvPr/>
          </p:nvSpPr>
          <p:spPr>
            <a:xfrm>
              <a:off x="4007507" y="1946099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3F37B17-2A1F-4F72-A3BF-0A352D28D200}"/>
                </a:ext>
              </a:extLst>
            </p:cNvPr>
            <p:cNvSpPr/>
            <p:nvPr/>
          </p:nvSpPr>
          <p:spPr>
            <a:xfrm>
              <a:off x="3695235" y="2252490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5E2FAF5-0A76-463A-82C9-62D33374313F}"/>
                </a:ext>
              </a:extLst>
            </p:cNvPr>
            <p:cNvSpPr/>
            <p:nvPr/>
          </p:nvSpPr>
          <p:spPr>
            <a:xfrm>
              <a:off x="7007036" y="2169485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1A67B8E-B383-44E3-B109-06B4236A74CA}"/>
                </a:ext>
              </a:extLst>
            </p:cNvPr>
            <p:cNvSpPr/>
            <p:nvPr/>
          </p:nvSpPr>
          <p:spPr>
            <a:xfrm>
              <a:off x="6560331" y="2296536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36A9F0E-6EAD-4947-96BE-68E6555649B9}"/>
                </a:ext>
              </a:extLst>
            </p:cNvPr>
            <p:cNvSpPr/>
            <p:nvPr/>
          </p:nvSpPr>
          <p:spPr>
            <a:xfrm>
              <a:off x="7024796" y="2362796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68D4737-C985-4AB6-8CEB-E23FC7F8AB3B}"/>
                </a:ext>
              </a:extLst>
            </p:cNvPr>
            <p:cNvSpPr/>
            <p:nvPr/>
          </p:nvSpPr>
          <p:spPr>
            <a:xfrm>
              <a:off x="5201325" y="2323040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21642390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6" name="Estrella: 8 puntas 15">
            <a:extLst>
              <a:ext uri="{FF2B5EF4-FFF2-40B4-BE49-F238E27FC236}">
                <a16:creationId xmlns:a16="http://schemas.microsoft.com/office/drawing/2014/main" id="{FCA915CF-DD6E-4A4E-B878-E8A77B2E4C49}"/>
              </a:ext>
            </a:extLst>
          </p:cNvPr>
          <p:cNvSpPr/>
          <p:nvPr/>
        </p:nvSpPr>
        <p:spPr>
          <a:xfrm>
            <a:off x="781878" y="219695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5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17" name="Estrella: 8 puntas 16">
            <a:extLst>
              <a:ext uri="{FF2B5EF4-FFF2-40B4-BE49-F238E27FC236}">
                <a16:creationId xmlns:a16="http://schemas.microsoft.com/office/drawing/2014/main" id="{2A5899AC-2274-4DF3-AD6E-42A545A68E7F}"/>
              </a:ext>
            </a:extLst>
          </p:cNvPr>
          <p:cNvSpPr/>
          <p:nvPr/>
        </p:nvSpPr>
        <p:spPr>
          <a:xfrm>
            <a:off x="5629419" y="226527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6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9B09E9D-6712-495B-8804-77C155874196}"/>
              </a:ext>
            </a:extLst>
          </p:cNvPr>
          <p:cNvSpPr txBox="1"/>
          <p:nvPr/>
        </p:nvSpPr>
        <p:spPr>
          <a:xfrm>
            <a:off x="135835" y="736117"/>
            <a:ext cx="3269974" cy="2412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el punto E</a:t>
            </a:r>
            <a:endParaRPr lang="es-CO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CO" sz="1200" dirty="0">
              <a:solidFill>
                <a:srgbClr val="10101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 = Unión de los puntos A - 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 - T = 2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 - U=½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U - T y prolongar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T- V= 3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línea curva los puntos Z con Q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E4DFD4F-9459-4A58-B327-0C4111B5D476}"/>
              </a:ext>
            </a:extLst>
          </p:cNvPr>
          <p:cNvGrpSpPr/>
          <p:nvPr/>
        </p:nvGrpSpPr>
        <p:grpSpPr>
          <a:xfrm>
            <a:off x="280215" y="3163957"/>
            <a:ext cx="2169516" cy="3416645"/>
            <a:chOff x="3210867" y="896937"/>
            <a:chExt cx="3196590" cy="5064125"/>
          </a:xfrm>
        </p:grpSpPr>
        <p:pic>
          <p:nvPicPr>
            <p:cNvPr id="20" name="image76.png">
              <a:extLst>
                <a:ext uri="{FF2B5EF4-FFF2-40B4-BE49-F238E27FC236}">
                  <a16:creationId xmlns:a16="http://schemas.microsoft.com/office/drawing/2014/main" id="{033F0283-456B-4143-B74F-76EBEFFAA871}"/>
                </a:ext>
              </a:extLst>
            </p:cNvPr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210867" y="896937"/>
              <a:ext cx="3196590" cy="5064125"/>
            </a:xfrm>
            <a:prstGeom prst="rect">
              <a:avLst/>
            </a:prstGeom>
            <a:ln/>
          </p:spPr>
        </p:pic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DDCF91E-71E6-4107-A8A3-5FC69E9C2416}"/>
                </a:ext>
              </a:extLst>
            </p:cNvPr>
            <p:cNvSpPr/>
            <p:nvPr/>
          </p:nvSpPr>
          <p:spPr>
            <a:xfrm>
              <a:off x="5689503" y="1382345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2A00FEE-39F1-462F-81D0-37350092BEB0}"/>
                </a:ext>
              </a:extLst>
            </p:cNvPr>
            <p:cNvSpPr/>
            <p:nvPr/>
          </p:nvSpPr>
          <p:spPr>
            <a:xfrm>
              <a:off x="4653559" y="1382345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AE2D470-D2EA-4A14-BC29-AB0FD375951B}"/>
                </a:ext>
              </a:extLst>
            </p:cNvPr>
            <p:cNvSpPr/>
            <p:nvPr/>
          </p:nvSpPr>
          <p:spPr>
            <a:xfrm>
              <a:off x="5689503" y="2313506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04B79EE-F6D7-4126-818F-BB76E2A7CBA2}"/>
                </a:ext>
              </a:extLst>
            </p:cNvPr>
            <p:cNvSpPr/>
            <p:nvPr/>
          </p:nvSpPr>
          <p:spPr>
            <a:xfrm>
              <a:off x="5507100" y="1401263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25F4D75-5A7C-47BA-9282-D8ABF34A1211}"/>
                </a:ext>
              </a:extLst>
            </p:cNvPr>
            <p:cNvSpPr/>
            <p:nvPr/>
          </p:nvSpPr>
          <p:spPr>
            <a:xfrm>
              <a:off x="5558174" y="2205373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7FB8F3BD-9C91-4A57-B4F4-2B7B5AC57906}"/>
                </a:ext>
              </a:extLst>
            </p:cNvPr>
            <p:cNvSpPr/>
            <p:nvPr/>
          </p:nvSpPr>
          <p:spPr>
            <a:xfrm>
              <a:off x="5638428" y="1147161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D99FA8B-18E7-4F5C-83D6-01A12411C5F3}"/>
                </a:ext>
              </a:extLst>
            </p:cNvPr>
            <p:cNvSpPr/>
            <p:nvPr/>
          </p:nvSpPr>
          <p:spPr>
            <a:xfrm>
              <a:off x="5558173" y="1973586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053BB575-90C8-4D52-ADD9-D2B3C3E3F6AF}"/>
                </a:ext>
              </a:extLst>
            </p:cNvPr>
            <p:cNvSpPr/>
            <p:nvPr/>
          </p:nvSpPr>
          <p:spPr>
            <a:xfrm>
              <a:off x="6079136" y="2372180"/>
              <a:ext cx="262657" cy="2541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FFE6ABC-043C-4A77-B4DC-2A57587E33AA}"/>
              </a:ext>
            </a:extLst>
          </p:cNvPr>
          <p:cNvSpPr txBox="1"/>
          <p:nvPr/>
        </p:nvSpPr>
        <p:spPr>
          <a:xfrm>
            <a:off x="4797845" y="795204"/>
            <a:ext cx="3455505" cy="2294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</a:t>
            </a:r>
          </a:p>
          <a:p>
            <a:pPr>
              <a:lnSpc>
                <a:spcPct val="115000"/>
              </a:lnSpc>
            </a:pPr>
            <a:endParaRPr lang="es-CO" sz="1200" dirty="0">
              <a:solidFill>
                <a:srgbClr val="10101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semicurva Q con 1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línea recta 1 - L y J - H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suave M - H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 = unión de los puntos A - D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 - X = 7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 - Y= 7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línea recta X - Y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Sobre la línea Y - X -Q dar 1 cm de costura</a:t>
            </a:r>
            <a:endParaRPr lang="es-CO" sz="120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A67FFD0-5556-4A0C-951C-F3396A55EDF8}"/>
              </a:ext>
            </a:extLst>
          </p:cNvPr>
          <p:cNvGrpSpPr/>
          <p:nvPr/>
        </p:nvGrpSpPr>
        <p:grpSpPr>
          <a:xfrm>
            <a:off x="4615391" y="3243866"/>
            <a:ext cx="2490559" cy="3237344"/>
            <a:chOff x="4615391" y="3243866"/>
            <a:chExt cx="2490559" cy="3237344"/>
          </a:xfrm>
        </p:grpSpPr>
        <p:pic>
          <p:nvPicPr>
            <p:cNvPr id="34" name="image76.png">
              <a:extLst>
                <a:ext uri="{FF2B5EF4-FFF2-40B4-BE49-F238E27FC236}">
                  <a16:creationId xmlns:a16="http://schemas.microsoft.com/office/drawing/2014/main" id="{6D883065-94CA-4130-9098-BFDC7D598812}"/>
                </a:ext>
              </a:extLst>
            </p:cNvPr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615391" y="3263348"/>
              <a:ext cx="2490559" cy="3217862"/>
            </a:xfrm>
            <a:prstGeom prst="rect">
              <a:avLst/>
            </a:prstGeom>
            <a:ln/>
          </p:spPr>
        </p:pic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627740B-2644-4727-9070-6E1543BCFA56}"/>
                </a:ext>
              </a:extLst>
            </p:cNvPr>
            <p:cNvSpPr/>
            <p:nvPr/>
          </p:nvSpPr>
          <p:spPr>
            <a:xfrm>
              <a:off x="6825014" y="4183186"/>
              <a:ext cx="178265" cy="1714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2924068-6861-4564-BBB1-F8FB885708F6}"/>
                </a:ext>
              </a:extLst>
            </p:cNvPr>
            <p:cNvSpPr/>
            <p:nvPr/>
          </p:nvSpPr>
          <p:spPr>
            <a:xfrm>
              <a:off x="6436464" y="6204143"/>
              <a:ext cx="178265" cy="1714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36A33464-EEE8-4BF2-B4BA-D17D187B5FE3}"/>
                </a:ext>
              </a:extLst>
            </p:cNvPr>
            <p:cNvSpPr/>
            <p:nvPr/>
          </p:nvSpPr>
          <p:spPr>
            <a:xfrm>
              <a:off x="5046432" y="6204143"/>
              <a:ext cx="178265" cy="1714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AA40E0DA-15C2-4DBE-96CA-1E4EB36A16D1}"/>
                </a:ext>
              </a:extLst>
            </p:cNvPr>
            <p:cNvSpPr/>
            <p:nvPr/>
          </p:nvSpPr>
          <p:spPr>
            <a:xfrm>
              <a:off x="4868167" y="5044578"/>
              <a:ext cx="178265" cy="1714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7EA8ED56-0F5A-4B5A-BEF6-95AFC8AFB6FA}"/>
                </a:ext>
              </a:extLst>
            </p:cNvPr>
            <p:cNvSpPr/>
            <p:nvPr/>
          </p:nvSpPr>
          <p:spPr>
            <a:xfrm>
              <a:off x="4630896" y="4141516"/>
              <a:ext cx="178265" cy="1714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3F2C97C8-4D8A-452A-95A8-92E01C096CD6}"/>
                </a:ext>
              </a:extLst>
            </p:cNvPr>
            <p:cNvSpPr/>
            <p:nvPr/>
          </p:nvSpPr>
          <p:spPr>
            <a:xfrm>
              <a:off x="4796490" y="3534991"/>
              <a:ext cx="178265" cy="1714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82B1DD15-3085-4F1F-9C3E-20093A3BF3F1}"/>
                </a:ext>
              </a:extLst>
            </p:cNvPr>
            <p:cNvSpPr/>
            <p:nvPr/>
          </p:nvSpPr>
          <p:spPr>
            <a:xfrm>
              <a:off x="4812512" y="3350302"/>
              <a:ext cx="178265" cy="1714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BD35DF25-5778-47BB-A856-78398E5FFCDA}"/>
                </a:ext>
              </a:extLst>
            </p:cNvPr>
            <p:cNvSpPr/>
            <p:nvPr/>
          </p:nvSpPr>
          <p:spPr>
            <a:xfrm>
              <a:off x="6483194" y="3436020"/>
              <a:ext cx="178265" cy="1714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A860D5D-A93B-4B7A-AC89-DA42ADFB0404}"/>
                </a:ext>
              </a:extLst>
            </p:cNvPr>
            <p:cNvSpPr/>
            <p:nvPr/>
          </p:nvSpPr>
          <p:spPr>
            <a:xfrm>
              <a:off x="6489822" y="3243866"/>
              <a:ext cx="178265" cy="1714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92919345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414</Words>
  <Application>Microsoft Office PowerPoint</Application>
  <PresentationFormat>Panorámica</PresentationFormat>
  <Paragraphs>78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JHON JAIRO RODRIGUEZ PEREZ</cp:lastModifiedBy>
  <cp:revision>8</cp:revision>
  <dcterms:created xsi:type="dcterms:W3CDTF">2021-11-15T15:38:36Z</dcterms:created>
  <dcterms:modified xsi:type="dcterms:W3CDTF">2021-11-22T16:45:10Z</dcterms:modified>
</cp:coreProperties>
</file>