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30ECA-BFA6-4D5F-874C-C2C019E08132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F5FA9-22AC-4711-95A3-61253EDB3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918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3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50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05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8160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987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593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3D2E9-6836-488E-9920-9F9820473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117F6-7F14-4EF6-8DD3-6B550389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BB115-56A2-4A9E-B3A9-8E3966CD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B74B6-3399-4326-A7DD-5EE28BA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3CFFC-3C54-473E-9FF9-356C74C9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43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73EC6-307D-4CCA-A3F3-84B2CAA9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B92B5D-423D-40D4-B5E9-6941AEC6F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82D0D-D5F0-4806-8B1B-536F2C81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63FFA-B798-45A5-818B-03339AA7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4FB75B-16AB-4D8A-A7A9-9B258FA3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897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66993E-EBC5-4D12-9FCE-172F26EA8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E87316-2408-47FB-B3CC-B667F2961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D246E0-E010-44A2-A617-930F1BD0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46370-5153-4602-B677-CC0347F1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0E63D-1B4E-4BBE-89E6-E2F4562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669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F68C2-27D0-4093-930C-DC44C21E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3ACCC-FCD1-4367-990E-B37AC69A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E5A1D6-6E5B-490B-9CD7-E4373325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A4BFD-F931-433A-95CC-A33B6757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3B83E-3044-4178-9482-D93C19B1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39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1190-300B-4334-8E13-CB59374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C7DD3-F3DD-4034-824B-063367C93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CFA95F-29CD-4F3A-BAB6-7D63079E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A162A7-A692-4F31-9B5D-D386FDDF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6DE2F-A527-4204-AAAB-B09CE6C4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32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52F39-1B08-4C54-B23B-8CB34C5C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A40AA8-5FBA-4F59-B8DB-4FD44CBF8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DA0D58-27A7-45D8-A26D-8DC1B871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02D38-01DF-44E3-A6EB-AE5C2727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E7C044-BD3F-43B4-B721-20048CFE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FDA417-E149-4F3D-B325-16B06572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5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090EF-D942-4EB9-946C-2422F868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CB19AE-1BBD-4D51-885C-38DCCA923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CD8938-DFB4-47BD-8F86-95DFEA57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3B7D7E-48F8-4717-86C9-4F7E56E13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445E61-1047-4EB1-AB65-7DF9AFD43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ED760B-AB03-4DF2-A629-EDE95E3E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8BCFD9-0762-4DC8-B0CB-14F22B3D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F06F76-07CA-410B-97E2-D959110E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94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7E256-703D-4812-BD43-772E7AF5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BB81C1-2276-4B5C-B49F-37F813D5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FD60E4-B66A-4B7A-ABAB-78A5CFAF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A1F4EE-CF14-4F87-9DE3-294D109D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6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08F297-E00E-42F0-8DA1-21771622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3085A8-6C90-4FEF-B7AE-90BDDEA3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0BC0A0-B5B3-44EF-B648-FA19CA97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26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0DBBF-BC0B-4C20-9D93-2723363A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0131F-57F2-4E27-807A-7C7D69C0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3556FB-AEA9-4F0E-8EAE-355B17A9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8490D2-A93E-47CE-AD16-304886B7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07A6F8-C11F-4A8A-BE1A-07818DA2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D7DCF3-C567-447E-AB33-5A1D1A1B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01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D1013-FBC8-420E-A179-5BCD6ECA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6975A9-9BB3-4A09-B02B-E5EAA6DF3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634F8D-41BF-45BB-A27B-4D1AC2640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4E34F-FCF5-4BC2-9847-BD7874A8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F711A3-FCBC-4279-9886-664D6802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696E16-E6A1-4804-BF7A-287A33B2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7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40814-7280-4D4E-8B3B-CB8BB9A0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9012CA-377D-4846-B824-AFABC841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4DDC2-D54D-4074-BF83-C0540F70F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1210-187A-464D-B939-97005C39FD31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2AF90-1E22-48BC-86FB-58A0663DC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3C825-6457-4F57-9E94-F96D60B25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65FB-40DF-4658-8940-6098C86E73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47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yerico.cl/wp-content/uploads/2018/11/calzoncillo-clasico-blanco-a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DI_CF09B_12_BasicoDeInteriorMasculino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50314" y="1241972"/>
            <a:ext cx="1881810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Imagen infográfica.</a:t>
            </a:r>
            <a:endParaRPr lang="es-CO" sz="20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398A5E0-98AA-4688-BB34-D468211C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51" t="24818" r="4098" b="5716"/>
          <a:stretch/>
        </p:blipFill>
        <p:spPr>
          <a:xfrm>
            <a:off x="253173" y="1051774"/>
            <a:ext cx="7820559" cy="4754452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78D9EE-C11E-42AE-B8DD-1938F76F4EDD}"/>
              </a:ext>
            </a:extLst>
          </p:cNvPr>
          <p:cNvCxnSpPr>
            <a:cxnSpLocks/>
          </p:cNvCxnSpPr>
          <p:nvPr/>
        </p:nvCxnSpPr>
        <p:spPr>
          <a:xfrm flipH="1">
            <a:off x="5936974" y="1658176"/>
            <a:ext cx="2413340" cy="1363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19EB12-F176-4297-8DDF-647C8BABB909}"/>
              </a:ext>
            </a:extLst>
          </p:cNvPr>
          <p:cNvSpPr txBox="1"/>
          <p:nvPr/>
        </p:nvSpPr>
        <p:spPr>
          <a:xfrm>
            <a:off x="8253350" y="967409"/>
            <a:ext cx="3938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Producción, favor asignar esta u otra imagen que consideren apropiada con 6 puntos que despliegan información en ventanas o cuadros de diálogo (dicha </a:t>
            </a:r>
            <a:r>
              <a:rPr lang="es-MX" dirty="0" err="1">
                <a:solidFill>
                  <a:srgbClr val="FF0000"/>
                </a:solidFill>
              </a:rPr>
              <a:t>info</a:t>
            </a:r>
            <a:r>
              <a:rPr lang="es-MX" dirty="0">
                <a:solidFill>
                  <a:srgbClr val="FF0000"/>
                </a:solidFill>
              </a:rPr>
              <a:t> es un corto texto e imagen).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16" name="Picture 2" descr="ropa interior hombre c&amp;amp;a - Tienda Online de Zapatos, Ropa y Complementos de  marca">
            <a:extLst>
              <a:ext uri="{FF2B5EF4-FFF2-40B4-BE49-F238E27FC236}">
                <a16:creationId xmlns:a16="http://schemas.microsoft.com/office/drawing/2014/main" id="{1DE3DF8F-EB87-420C-8F90-224A81A69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3" b="14816"/>
          <a:stretch/>
        </p:blipFill>
        <p:spPr bwMode="auto">
          <a:xfrm>
            <a:off x="1126435" y="742949"/>
            <a:ext cx="6390177" cy="57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trella: 8 puntas 1">
            <a:extLst>
              <a:ext uri="{FF2B5EF4-FFF2-40B4-BE49-F238E27FC236}">
                <a16:creationId xmlns:a16="http://schemas.microsoft.com/office/drawing/2014/main" id="{4F04BD02-D21D-4986-B2DD-AE398754183B}"/>
              </a:ext>
            </a:extLst>
          </p:cNvPr>
          <p:cNvSpPr/>
          <p:nvPr/>
        </p:nvSpPr>
        <p:spPr>
          <a:xfrm>
            <a:off x="3164515" y="1637470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1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9" name="Estrella: 8 puntas 8">
            <a:extLst>
              <a:ext uri="{FF2B5EF4-FFF2-40B4-BE49-F238E27FC236}">
                <a16:creationId xmlns:a16="http://schemas.microsoft.com/office/drawing/2014/main" id="{8F8450F0-CC32-438F-B295-BA9407AE62A3}"/>
              </a:ext>
            </a:extLst>
          </p:cNvPr>
          <p:cNvSpPr/>
          <p:nvPr/>
        </p:nvSpPr>
        <p:spPr>
          <a:xfrm>
            <a:off x="4697834" y="3545162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4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1" name="Estrella: 8 puntas 10">
            <a:extLst>
              <a:ext uri="{FF2B5EF4-FFF2-40B4-BE49-F238E27FC236}">
                <a16:creationId xmlns:a16="http://schemas.microsoft.com/office/drawing/2014/main" id="{8A2B7690-9711-480D-AD7A-F7DB9E61DA05}"/>
              </a:ext>
            </a:extLst>
          </p:cNvPr>
          <p:cNvSpPr/>
          <p:nvPr/>
        </p:nvSpPr>
        <p:spPr>
          <a:xfrm>
            <a:off x="6017667" y="3360459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5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2" name="Estrella: 8 puntas 11">
            <a:extLst>
              <a:ext uri="{FF2B5EF4-FFF2-40B4-BE49-F238E27FC236}">
                <a16:creationId xmlns:a16="http://schemas.microsoft.com/office/drawing/2014/main" id="{2FF943D5-C9D1-4D60-A670-9D665DFB7A4E}"/>
              </a:ext>
            </a:extLst>
          </p:cNvPr>
          <p:cNvSpPr/>
          <p:nvPr/>
        </p:nvSpPr>
        <p:spPr>
          <a:xfrm>
            <a:off x="3045247" y="3618670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2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3" name="Estrella: 8 puntas 12">
            <a:extLst>
              <a:ext uri="{FF2B5EF4-FFF2-40B4-BE49-F238E27FC236}">
                <a16:creationId xmlns:a16="http://schemas.microsoft.com/office/drawing/2014/main" id="{1D26095A-C65A-4C27-BB4D-309BAEA94529}"/>
              </a:ext>
            </a:extLst>
          </p:cNvPr>
          <p:cNvSpPr/>
          <p:nvPr/>
        </p:nvSpPr>
        <p:spPr>
          <a:xfrm>
            <a:off x="3704540" y="4526237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3</a:t>
            </a:r>
            <a:endParaRPr lang="es-CO" b="1" u="sng" dirty="0">
              <a:solidFill>
                <a:srgbClr val="0070C0"/>
              </a:solidFill>
            </a:endParaRPr>
          </a:p>
        </p:txBody>
      </p:sp>
      <p:sp>
        <p:nvSpPr>
          <p:cNvPr id="14" name="Estrella: 8 puntas 13">
            <a:extLst>
              <a:ext uri="{FF2B5EF4-FFF2-40B4-BE49-F238E27FC236}">
                <a16:creationId xmlns:a16="http://schemas.microsoft.com/office/drawing/2014/main" id="{9404AA01-2426-4F34-BAFC-1134EF1CCAE0}"/>
              </a:ext>
            </a:extLst>
          </p:cNvPr>
          <p:cNvSpPr/>
          <p:nvPr/>
        </p:nvSpPr>
        <p:spPr>
          <a:xfrm>
            <a:off x="6309214" y="1637470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6</a:t>
            </a:r>
            <a:endParaRPr lang="es-CO" b="1" u="sng" dirty="0">
              <a:solidFill>
                <a:srgbClr val="0070C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D3658EF-E6B3-4B6F-B906-5EB4EDCE0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85" t="30804" r="56794" b="58839"/>
          <a:stretch/>
        </p:blipFill>
        <p:spPr>
          <a:xfrm>
            <a:off x="1557211" y="5300870"/>
            <a:ext cx="346166" cy="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0681BE-B9BC-4FE5-8518-AEBE50098659}"/>
              </a:ext>
            </a:extLst>
          </p:cNvPr>
          <p:cNvSpPr txBox="1"/>
          <p:nvPr/>
        </p:nvSpPr>
        <p:spPr>
          <a:xfrm>
            <a:off x="361122" y="577379"/>
            <a:ext cx="3577529" cy="158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Medidas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Talla 32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Cadera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 = </a:t>
            </a:r>
            <a:r>
              <a:rPr lang="es-CO" sz="1200" u="sng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Cadera X 100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100 + % de elasticidad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0" name="Picture 2" descr="Buy calzoncillo clasico&amp;gt; OFF-70%">
            <a:extLst>
              <a:ext uri="{FF2B5EF4-FFF2-40B4-BE49-F238E27FC236}">
                <a16:creationId xmlns:a16="http://schemas.microsoft.com/office/drawing/2014/main" id="{59247560-63C3-4123-8634-075449C72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5" b="7054"/>
          <a:stretch/>
        </p:blipFill>
        <p:spPr bwMode="auto">
          <a:xfrm flipH="1">
            <a:off x="226109" y="2159029"/>
            <a:ext cx="3243863" cy="24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uy calzoncillo clasico&amp;gt; OFF-70%">
            <a:extLst>
              <a:ext uri="{FF2B5EF4-FFF2-40B4-BE49-F238E27FC236}">
                <a16:creationId xmlns:a16="http://schemas.microsoft.com/office/drawing/2014/main" id="{85E361E7-E238-4673-AED5-BB4913B75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5" b="7054"/>
          <a:stretch/>
        </p:blipFill>
        <p:spPr bwMode="auto">
          <a:xfrm flipH="1">
            <a:off x="8486315" y="2428397"/>
            <a:ext cx="896224" cy="66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215F7EB-3995-45DB-B645-D5706CBE03EE}"/>
              </a:ext>
            </a:extLst>
          </p:cNvPr>
          <p:cNvSpPr txBox="1"/>
          <p:nvPr/>
        </p:nvSpPr>
        <p:spPr>
          <a:xfrm>
            <a:off x="8486315" y="3158276"/>
            <a:ext cx="2912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https://yerico.cl/wp-content/uploads/2018/11/calzoncillo-clasico-blanco-a.jpg</a:t>
            </a:r>
            <a:r>
              <a:rPr lang="es-CO" dirty="0"/>
              <a:t> </a:t>
            </a:r>
          </a:p>
        </p:txBody>
      </p:sp>
      <p:sp>
        <p:nvSpPr>
          <p:cNvPr id="23" name="Estrella: 8 puntas 22">
            <a:extLst>
              <a:ext uri="{FF2B5EF4-FFF2-40B4-BE49-F238E27FC236}">
                <a16:creationId xmlns:a16="http://schemas.microsoft.com/office/drawing/2014/main" id="{34BFF8BB-320C-468B-BD1C-53F5E7E924B8}"/>
              </a:ext>
            </a:extLst>
          </p:cNvPr>
          <p:cNvSpPr/>
          <p:nvPr/>
        </p:nvSpPr>
        <p:spPr>
          <a:xfrm>
            <a:off x="500828" y="113263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1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24" name="Estrella: 8 puntas 23">
            <a:extLst>
              <a:ext uri="{FF2B5EF4-FFF2-40B4-BE49-F238E27FC236}">
                <a16:creationId xmlns:a16="http://schemas.microsoft.com/office/drawing/2014/main" id="{1E6F8D25-5DFE-4374-B61A-C529D62489CF}"/>
              </a:ext>
            </a:extLst>
          </p:cNvPr>
          <p:cNvSpPr/>
          <p:nvPr/>
        </p:nvSpPr>
        <p:spPr>
          <a:xfrm>
            <a:off x="5311105" y="87874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2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BB6CC8D-2730-484B-85D8-18C7A402F9CD}"/>
              </a:ext>
            </a:extLst>
          </p:cNvPr>
          <p:cNvSpPr txBox="1"/>
          <p:nvPr/>
        </p:nvSpPr>
        <p:spPr>
          <a:xfrm>
            <a:off x="4559338" y="577379"/>
            <a:ext cx="3577529" cy="2412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8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Delantero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= punto de origen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1 - 2 y 2 - 3 = ½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los puntos 1, 2 y 3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1 - 4 y 2 - 5 = ½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4 - 5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3 - 6 = 1/10 de base más 1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5 - 7 = ½ de la distancia 6 - 5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7" name="image77.png">
            <a:extLst>
              <a:ext uri="{FF2B5EF4-FFF2-40B4-BE49-F238E27FC236}">
                <a16:creationId xmlns:a16="http://schemas.microsoft.com/office/drawing/2014/main" id="{3C7E5F44-542C-491C-9FAA-B9BFBC3AEAE0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843991" y="3158276"/>
            <a:ext cx="4385640" cy="3428054"/>
          </a:xfrm>
          <a:prstGeom prst="rect">
            <a:avLst/>
          </a:prstGeom>
          <a:ln/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0A6C5EF-7FED-4CD6-88D4-6637F7603112}"/>
              </a:ext>
            </a:extLst>
          </p:cNvPr>
          <p:cNvSpPr/>
          <p:nvPr/>
        </p:nvSpPr>
        <p:spPr>
          <a:xfrm>
            <a:off x="3938651" y="3158276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4D35307-2587-4681-A4F1-BE0195A16D22}"/>
              </a:ext>
            </a:extLst>
          </p:cNvPr>
          <p:cNvSpPr/>
          <p:nvPr/>
        </p:nvSpPr>
        <p:spPr>
          <a:xfrm>
            <a:off x="3928154" y="4706651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AB1B671-1DC8-4460-97C5-E90B5DF911F7}"/>
              </a:ext>
            </a:extLst>
          </p:cNvPr>
          <p:cNvSpPr/>
          <p:nvPr/>
        </p:nvSpPr>
        <p:spPr>
          <a:xfrm>
            <a:off x="3944161" y="6089374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B9052E0-C544-4B86-AA02-38EF47C92372}"/>
              </a:ext>
            </a:extLst>
          </p:cNvPr>
          <p:cNvSpPr/>
          <p:nvPr/>
        </p:nvSpPr>
        <p:spPr>
          <a:xfrm>
            <a:off x="5384583" y="3158276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B11B86E-AD7C-4FBB-AF8C-63F0132F5481}"/>
              </a:ext>
            </a:extLst>
          </p:cNvPr>
          <p:cNvSpPr/>
          <p:nvPr/>
        </p:nvSpPr>
        <p:spPr>
          <a:xfrm>
            <a:off x="5443626" y="4706651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CC6CB35-C291-445C-B295-0CD7EE7F8763}"/>
              </a:ext>
            </a:extLst>
          </p:cNvPr>
          <p:cNvSpPr/>
          <p:nvPr/>
        </p:nvSpPr>
        <p:spPr>
          <a:xfrm>
            <a:off x="4400312" y="6280621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D9534AA-9C37-45BB-AC0D-B27DA05B57CD}"/>
              </a:ext>
            </a:extLst>
          </p:cNvPr>
          <p:cNvSpPr/>
          <p:nvPr/>
        </p:nvSpPr>
        <p:spPr>
          <a:xfrm>
            <a:off x="4990858" y="5478865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26035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5" name="Estrella: 8 puntas 4">
            <a:extLst>
              <a:ext uri="{FF2B5EF4-FFF2-40B4-BE49-F238E27FC236}">
                <a16:creationId xmlns:a16="http://schemas.microsoft.com/office/drawing/2014/main" id="{16A8CEF0-7719-4DD6-A570-5238AEBD9215}"/>
              </a:ext>
            </a:extLst>
          </p:cNvPr>
          <p:cNvSpPr/>
          <p:nvPr/>
        </p:nvSpPr>
        <p:spPr>
          <a:xfrm>
            <a:off x="616783" y="106434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3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EBDE44-2020-473B-8B4D-04DC01C3694A}"/>
              </a:ext>
            </a:extLst>
          </p:cNvPr>
          <p:cNvSpPr txBox="1"/>
          <p:nvPr/>
        </p:nvSpPr>
        <p:spPr>
          <a:xfrm>
            <a:off x="122582" y="503587"/>
            <a:ext cx="3816069" cy="3049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el punto 7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7- 8 = 2 a 4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5 - 6 pasando por el punto 8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1 - 9 = 1/10 de la distancia 1 - 4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suave 9 – 4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 - 10 = a la distancia 1 - 9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10 - 8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sobre la línea 1 - 3 el punto 8 encontrando el punto 11 límite de la pinza del refuerzo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image77.png">
            <a:extLst>
              <a:ext uri="{FF2B5EF4-FFF2-40B4-BE49-F238E27FC236}">
                <a16:creationId xmlns:a16="http://schemas.microsoft.com/office/drawing/2014/main" id="{E804BA96-4A11-40B3-A314-DF9676147CE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478" y="3576436"/>
            <a:ext cx="4472009" cy="2950264"/>
          </a:xfrm>
          <a:prstGeom prst="rect">
            <a:avLst/>
          </a:prstGeom>
          <a:ln/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0C5F6B2E-F38B-4DED-9940-40C09A69B995}"/>
              </a:ext>
            </a:extLst>
          </p:cNvPr>
          <p:cNvSpPr/>
          <p:nvPr/>
        </p:nvSpPr>
        <p:spPr>
          <a:xfrm>
            <a:off x="1199878" y="5556919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28E6277-38B4-4E9D-8122-7A42E8A353B8}"/>
              </a:ext>
            </a:extLst>
          </p:cNvPr>
          <p:cNvSpPr/>
          <p:nvPr/>
        </p:nvSpPr>
        <p:spPr>
          <a:xfrm>
            <a:off x="789060" y="5417771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676E8F-B53B-4E8C-9C2C-31DF7D60FCFD}"/>
              </a:ext>
            </a:extLst>
          </p:cNvPr>
          <p:cNvSpPr/>
          <p:nvPr/>
        </p:nvSpPr>
        <p:spPr>
          <a:xfrm>
            <a:off x="143016" y="3784834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5D85F52-AE6C-4B54-9C86-74D72EB240FA}"/>
              </a:ext>
            </a:extLst>
          </p:cNvPr>
          <p:cNvSpPr/>
          <p:nvPr/>
        </p:nvSpPr>
        <p:spPr>
          <a:xfrm>
            <a:off x="384824" y="3658938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D5E02A1-DC80-406B-B169-2E8EA52D9F72}"/>
              </a:ext>
            </a:extLst>
          </p:cNvPr>
          <p:cNvSpPr/>
          <p:nvPr/>
        </p:nvSpPr>
        <p:spPr>
          <a:xfrm>
            <a:off x="3068389" y="6218499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6BB86C4-27C5-46DD-A991-97DF8B0A10CC}"/>
              </a:ext>
            </a:extLst>
          </p:cNvPr>
          <p:cNvSpPr/>
          <p:nvPr/>
        </p:nvSpPr>
        <p:spPr>
          <a:xfrm>
            <a:off x="86717" y="5495055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9822F7C-6801-4137-BEE0-9D1FEC0C628D}"/>
              </a:ext>
            </a:extLst>
          </p:cNvPr>
          <p:cNvSpPr/>
          <p:nvPr/>
        </p:nvSpPr>
        <p:spPr>
          <a:xfrm>
            <a:off x="543850" y="6188761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255251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4" name="Estrella: 8 puntas 3">
            <a:extLst>
              <a:ext uri="{FF2B5EF4-FFF2-40B4-BE49-F238E27FC236}">
                <a16:creationId xmlns:a16="http://schemas.microsoft.com/office/drawing/2014/main" id="{7A81C465-60A8-4AB4-9C77-A970C614C41E}"/>
              </a:ext>
            </a:extLst>
          </p:cNvPr>
          <p:cNvSpPr/>
          <p:nvPr/>
        </p:nvSpPr>
        <p:spPr>
          <a:xfrm>
            <a:off x="1053487" y="371474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4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C1977A-AAAC-467F-8E08-AEAF7ACDBE16}"/>
              </a:ext>
            </a:extLst>
          </p:cNvPr>
          <p:cNvSpPr txBox="1"/>
          <p:nvPr/>
        </p:nvSpPr>
        <p:spPr>
          <a:xfrm>
            <a:off x="149087" y="742949"/>
            <a:ext cx="3018183" cy="14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sz="18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Trasero</a:t>
            </a:r>
            <a:endParaRPr lang="es-CO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= Punto de origen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- B y B - C = ½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los puntos A, B y C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- B y B - F = ½ de base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image77.png">
            <a:extLst>
              <a:ext uri="{FF2B5EF4-FFF2-40B4-BE49-F238E27FC236}">
                <a16:creationId xmlns:a16="http://schemas.microsoft.com/office/drawing/2014/main" id="{5E604290-0D26-44D3-BFF0-6E86C639A98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7267" y="2752994"/>
            <a:ext cx="3816681" cy="3362057"/>
          </a:xfrm>
          <a:prstGeom prst="rect">
            <a:avLst/>
          </a:prstGeom>
          <a:ln/>
        </p:spPr>
      </p:pic>
      <p:pic>
        <p:nvPicPr>
          <p:cNvPr id="8" name="image83.png">
            <a:extLst>
              <a:ext uri="{FF2B5EF4-FFF2-40B4-BE49-F238E27FC236}">
                <a16:creationId xmlns:a16="http://schemas.microsoft.com/office/drawing/2014/main" id="{1932D796-FDF2-4B6C-98F3-CF2F9DD99A2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51513" y="2752994"/>
            <a:ext cx="3286541" cy="3217110"/>
          </a:xfrm>
          <a:prstGeom prst="rect">
            <a:avLst/>
          </a:prstGeom>
          <a:ln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A36A3E9-FFEA-41DC-BC85-E4001BB7C4CF}"/>
              </a:ext>
            </a:extLst>
          </p:cNvPr>
          <p:cNvSpPr txBox="1"/>
          <p:nvPr/>
        </p:nvSpPr>
        <p:spPr>
          <a:xfrm>
            <a:off x="3044687" y="887896"/>
            <a:ext cx="3018183" cy="172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E - F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 -G = a la distancia 3 - 6 en el delantero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 = ½ de la distancia F - G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el punto H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 - I' = 1 a 2.5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I' - 1 = 3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3FD9DC3-C11F-49BC-B75D-EE7B0DD15AEF}"/>
              </a:ext>
            </a:extLst>
          </p:cNvPr>
          <p:cNvSpPr/>
          <p:nvPr/>
        </p:nvSpPr>
        <p:spPr>
          <a:xfrm>
            <a:off x="2660375" y="2901478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60A1DE7-280E-411E-81E3-E10319089020}"/>
              </a:ext>
            </a:extLst>
          </p:cNvPr>
          <p:cNvSpPr/>
          <p:nvPr/>
        </p:nvSpPr>
        <p:spPr>
          <a:xfrm>
            <a:off x="2660375" y="4268370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690B47B-6E9E-4A88-9C12-E458307FAA1A}"/>
              </a:ext>
            </a:extLst>
          </p:cNvPr>
          <p:cNvSpPr/>
          <p:nvPr/>
        </p:nvSpPr>
        <p:spPr>
          <a:xfrm>
            <a:off x="2655685" y="5804452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8DB8FAA-4244-4A9F-923D-F15FFF811269}"/>
              </a:ext>
            </a:extLst>
          </p:cNvPr>
          <p:cNvSpPr/>
          <p:nvPr/>
        </p:nvSpPr>
        <p:spPr>
          <a:xfrm>
            <a:off x="3934518" y="4314753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A6616C2-5320-4FCB-A88F-1CAE398F4E00}"/>
              </a:ext>
            </a:extLst>
          </p:cNvPr>
          <p:cNvSpPr/>
          <p:nvPr/>
        </p:nvSpPr>
        <p:spPr>
          <a:xfrm>
            <a:off x="3934518" y="2845588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D75DB70-BC15-422E-B7B3-3B30C9936E34}"/>
              </a:ext>
            </a:extLst>
          </p:cNvPr>
          <p:cNvSpPr/>
          <p:nvPr/>
        </p:nvSpPr>
        <p:spPr>
          <a:xfrm>
            <a:off x="3063746" y="5804452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041CB69-4F07-4E0C-9639-5DA157C69DD9}"/>
              </a:ext>
            </a:extLst>
          </p:cNvPr>
          <p:cNvSpPr/>
          <p:nvPr/>
        </p:nvSpPr>
        <p:spPr>
          <a:xfrm>
            <a:off x="3521765" y="5068956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33083E-766A-43FF-B504-706DD680CA24}"/>
              </a:ext>
            </a:extLst>
          </p:cNvPr>
          <p:cNvSpPr/>
          <p:nvPr/>
        </p:nvSpPr>
        <p:spPr>
          <a:xfrm>
            <a:off x="3319669" y="4929808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77676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4" name="Estrella: 8 puntas 3">
            <a:extLst>
              <a:ext uri="{FF2B5EF4-FFF2-40B4-BE49-F238E27FC236}">
                <a16:creationId xmlns:a16="http://schemas.microsoft.com/office/drawing/2014/main" id="{DD239614-B876-4138-9833-D60F1D962B64}"/>
              </a:ext>
            </a:extLst>
          </p:cNvPr>
          <p:cNvSpPr/>
          <p:nvPr/>
        </p:nvSpPr>
        <p:spPr>
          <a:xfrm>
            <a:off x="1167372" y="20912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5</a:t>
            </a:r>
            <a:endParaRPr lang="es-CO" b="1" u="sng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D53ED6-81DE-496E-B07B-0F5D7AA537BE}"/>
              </a:ext>
            </a:extLst>
          </p:cNvPr>
          <p:cNvSpPr txBox="1"/>
          <p:nvPr/>
        </p:nvSpPr>
        <p:spPr>
          <a:xfrm>
            <a:off x="268356" y="647090"/>
            <a:ext cx="6102626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8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suave F - G pasando por el punto 1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- J = 1/10 de la distancia A - 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suave J - E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 - K = 1/3 de la distancia B - C más 2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línea de refuerzo uniendo los puntos K -1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refuerzo queda conformado por los puntos 9 - 10, 9 - 8, 8 - 6, 6 - 3, C - G, G- l, l - K.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refuerzo va doble</a:t>
            </a:r>
            <a:endParaRPr lang="es-CO" sz="1200" dirty="0"/>
          </a:p>
        </p:txBody>
      </p:sp>
      <p:pic>
        <p:nvPicPr>
          <p:cNvPr id="7" name="image77.png">
            <a:extLst>
              <a:ext uri="{FF2B5EF4-FFF2-40B4-BE49-F238E27FC236}">
                <a16:creationId xmlns:a16="http://schemas.microsoft.com/office/drawing/2014/main" id="{46973220-6184-46C1-85EA-5702221E718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7267" y="3044539"/>
            <a:ext cx="3816681" cy="3362057"/>
          </a:xfrm>
          <a:prstGeom prst="rect">
            <a:avLst/>
          </a:prstGeom>
          <a:ln/>
        </p:spPr>
      </p:pic>
      <p:pic>
        <p:nvPicPr>
          <p:cNvPr id="8" name="image83.png">
            <a:extLst>
              <a:ext uri="{FF2B5EF4-FFF2-40B4-BE49-F238E27FC236}">
                <a16:creationId xmlns:a16="http://schemas.microsoft.com/office/drawing/2014/main" id="{9A9BC41E-F28E-4486-935C-21A52CDA346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51513" y="3044539"/>
            <a:ext cx="3286541" cy="3217110"/>
          </a:xfrm>
          <a:prstGeom prst="rect">
            <a:avLst/>
          </a:prstGeom>
          <a:ln/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471F3A25-F43A-47CF-88FB-D30A4C938617}"/>
              </a:ext>
            </a:extLst>
          </p:cNvPr>
          <p:cNvSpPr/>
          <p:nvPr/>
        </p:nvSpPr>
        <p:spPr>
          <a:xfrm>
            <a:off x="3934518" y="4559915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B2F9391-75E6-4CFF-ABBC-4FBF4A764C60}"/>
              </a:ext>
            </a:extLst>
          </p:cNvPr>
          <p:cNvSpPr/>
          <p:nvPr/>
        </p:nvSpPr>
        <p:spPr>
          <a:xfrm>
            <a:off x="3001617" y="6095997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76454BA-CBF8-4392-ADA2-10F32B25F8A6}"/>
              </a:ext>
            </a:extLst>
          </p:cNvPr>
          <p:cNvSpPr/>
          <p:nvPr/>
        </p:nvSpPr>
        <p:spPr>
          <a:xfrm>
            <a:off x="530087" y="3057940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5417EF3-8B67-436F-B46D-3587DCBBDD26}"/>
              </a:ext>
            </a:extLst>
          </p:cNvPr>
          <p:cNvSpPr/>
          <p:nvPr/>
        </p:nvSpPr>
        <p:spPr>
          <a:xfrm>
            <a:off x="2571481" y="3223592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6CB2953-5606-40E1-A4CF-F86BAB5CC2FF}"/>
              </a:ext>
            </a:extLst>
          </p:cNvPr>
          <p:cNvSpPr/>
          <p:nvPr/>
        </p:nvSpPr>
        <p:spPr>
          <a:xfrm>
            <a:off x="2650175" y="2983453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EAA3FA4-ACBD-408E-BB86-024057C4B35C}"/>
              </a:ext>
            </a:extLst>
          </p:cNvPr>
          <p:cNvSpPr/>
          <p:nvPr/>
        </p:nvSpPr>
        <p:spPr>
          <a:xfrm>
            <a:off x="728869" y="3122601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C543C21-31F0-43F0-B221-7CA590B48424}"/>
              </a:ext>
            </a:extLst>
          </p:cNvPr>
          <p:cNvSpPr/>
          <p:nvPr/>
        </p:nvSpPr>
        <p:spPr>
          <a:xfrm>
            <a:off x="3861630" y="3122601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D8D7817-037A-4831-AD6F-1E47D693BB6F}"/>
              </a:ext>
            </a:extLst>
          </p:cNvPr>
          <p:cNvSpPr/>
          <p:nvPr/>
        </p:nvSpPr>
        <p:spPr>
          <a:xfrm>
            <a:off x="2650175" y="4586250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07C7D16-4D24-46ED-830C-E81750BE3A6C}"/>
              </a:ext>
            </a:extLst>
          </p:cNvPr>
          <p:cNvSpPr/>
          <p:nvPr/>
        </p:nvSpPr>
        <p:spPr>
          <a:xfrm>
            <a:off x="2656801" y="5165119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203C8FC-8CDE-407E-95FC-33E8EAF0713C}"/>
              </a:ext>
            </a:extLst>
          </p:cNvPr>
          <p:cNvSpPr/>
          <p:nvPr/>
        </p:nvSpPr>
        <p:spPr>
          <a:xfrm>
            <a:off x="2636923" y="6070932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58E286E-4D9B-4878-BD77-7C558631F41F}"/>
              </a:ext>
            </a:extLst>
          </p:cNvPr>
          <p:cNvSpPr/>
          <p:nvPr/>
        </p:nvSpPr>
        <p:spPr>
          <a:xfrm>
            <a:off x="1069956" y="5165119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6142DCB-BCB0-4544-B26D-8C0D61035740}"/>
              </a:ext>
            </a:extLst>
          </p:cNvPr>
          <p:cNvSpPr/>
          <p:nvPr/>
        </p:nvSpPr>
        <p:spPr>
          <a:xfrm>
            <a:off x="916906" y="6045258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39E3BE3-D943-4203-A3E7-369A1ADD5DA6}"/>
              </a:ext>
            </a:extLst>
          </p:cNvPr>
          <p:cNvSpPr/>
          <p:nvPr/>
        </p:nvSpPr>
        <p:spPr>
          <a:xfrm>
            <a:off x="478196" y="6013215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37944D-FEEE-4347-BAFF-5D58C20A6529}"/>
              </a:ext>
            </a:extLst>
          </p:cNvPr>
          <p:cNvSpPr/>
          <p:nvPr/>
        </p:nvSpPr>
        <p:spPr>
          <a:xfrm>
            <a:off x="3160643" y="5485394"/>
            <a:ext cx="318052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66244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4" name="Estrella: 8 puntas 3">
            <a:extLst>
              <a:ext uri="{FF2B5EF4-FFF2-40B4-BE49-F238E27FC236}">
                <a16:creationId xmlns:a16="http://schemas.microsoft.com/office/drawing/2014/main" id="{A3505EA1-9617-4A94-B0EC-230D7C1E0B12}"/>
              </a:ext>
            </a:extLst>
          </p:cNvPr>
          <p:cNvSpPr/>
          <p:nvPr/>
        </p:nvSpPr>
        <p:spPr>
          <a:xfrm>
            <a:off x="1578188" y="238954"/>
            <a:ext cx="583095" cy="516422"/>
          </a:xfrm>
          <a:prstGeom prst="star8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rgbClr val="FF0000"/>
                </a:solidFill>
              </a:rPr>
              <a:t>6</a:t>
            </a:r>
            <a:endParaRPr lang="es-CO" b="1" u="sng" dirty="0">
              <a:solidFill>
                <a:srgbClr val="FF0000"/>
              </a:solidFill>
            </a:endParaRPr>
          </a:p>
        </p:txBody>
      </p:sp>
      <p:pic>
        <p:nvPicPr>
          <p:cNvPr id="5" name="image81.png">
            <a:extLst>
              <a:ext uri="{FF2B5EF4-FFF2-40B4-BE49-F238E27FC236}">
                <a16:creationId xmlns:a16="http://schemas.microsoft.com/office/drawing/2014/main" id="{26B07881-CF1B-46B9-AB7D-30B07F8828B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92410" y="2270518"/>
            <a:ext cx="2576562" cy="2354491"/>
          </a:xfrm>
          <a:prstGeom prst="rect">
            <a:avLst/>
          </a:prstGeom>
          <a:ln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E26EA6-EAFC-4734-A693-213BD98C0E96}"/>
              </a:ext>
            </a:extLst>
          </p:cNvPr>
          <p:cNvSpPr txBox="1"/>
          <p:nvPr/>
        </p:nvSpPr>
        <p:spPr>
          <a:xfrm>
            <a:off x="268356" y="647090"/>
            <a:ext cx="5072270" cy="1309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8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¡Importante!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Todas las acciones para el desarrollo básico de cualquier prenda, además de poderse realizar de manera manual, también pueden ser desarrolladas en softwares especializados como </a:t>
            </a:r>
            <a:r>
              <a:rPr lang="es-CO" sz="12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Optitex</a:t>
            </a:r>
            <a:r>
              <a:rPr lang="es-CO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Corel</a:t>
            </a:r>
            <a:r>
              <a:rPr lang="es-CO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O" sz="1200" dirty="0"/>
          </a:p>
        </p:txBody>
      </p:sp>
      <p:pic>
        <p:nvPicPr>
          <p:cNvPr id="8" name="image83.png">
            <a:extLst>
              <a:ext uri="{FF2B5EF4-FFF2-40B4-BE49-F238E27FC236}">
                <a16:creationId xmlns:a16="http://schemas.microsoft.com/office/drawing/2014/main" id="{AB9A9A37-C342-4FE9-9C42-73AA2F3D7C0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114261" y="2270518"/>
            <a:ext cx="2378149" cy="2354491"/>
          </a:xfrm>
          <a:prstGeom prst="rect">
            <a:avLst/>
          </a:prstGeom>
          <a:ln/>
        </p:spPr>
      </p:pic>
      <p:pic>
        <p:nvPicPr>
          <p:cNvPr id="9" name="image77.png">
            <a:extLst>
              <a:ext uri="{FF2B5EF4-FFF2-40B4-BE49-F238E27FC236}">
                <a16:creationId xmlns:a16="http://schemas.microsoft.com/office/drawing/2014/main" id="{88E32659-CD38-4A55-BB25-0AAC78487AB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8310" y="2270518"/>
            <a:ext cx="3119755" cy="25622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3696292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465</Words>
  <Application>Microsoft Office PowerPoint</Application>
  <PresentationFormat>Panorámica</PresentationFormat>
  <Paragraphs>67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7</cp:revision>
  <dcterms:created xsi:type="dcterms:W3CDTF">2021-11-15T16:35:49Z</dcterms:created>
  <dcterms:modified xsi:type="dcterms:W3CDTF">2021-11-15T17:05:01Z</dcterms:modified>
</cp:coreProperties>
</file>