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3" r:id="rId3"/>
    <p:sldId id="261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D8A2-C9D1-4841-A690-CB3E2A30DF67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67960-E0A7-4975-A8EB-2FE9085BA1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13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28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6C7F-78AA-4AA2-B090-400639F3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8DD3EE-5C86-4843-91E4-28F85A97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1E68E-A6CA-4773-A7FD-35A335F1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8F826-FB6F-4B8F-971A-90A660B7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75ED0-2637-4843-A35E-27CBFA8E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93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CA3A6-005F-456A-A9FB-8CE1F881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346146-6D29-4AF3-9167-F0888DD7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53C86-A4D6-4120-A680-501E7F27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27FCE-5DEF-46C3-8E2A-13880C70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0318C-D3AA-4045-9938-42EE58D1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88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2DAE8-DC78-4B88-A038-BD8B0E0C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CF6623-C644-48ED-8C54-6708DCFF5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E9F68-A682-437E-875F-FD8FFE2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655E8-C93D-4059-989D-08D97B8B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3CFF3-80B0-4722-BEF7-D58755EB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01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21A89-EFF5-46E7-83CD-827925A7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5B194-E972-4B42-AF0D-0F72BD02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4F304-091D-46A1-B939-1FF5640A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1E06E-1E52-4C62-B215-B03C29E6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92190-0DB1-49A5-9326-1C40903B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8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CCCE1-9FDF-4BCC-94C4-66A53921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1BF48-3A23-4592-8A3D-E3A44EC0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E8F8C-DB05-4AA6-946C-1C7EF88F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E348B-F93A-4685-B710-100F0DB4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95BBE-CD6E-47A5-B597-65399AB6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3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806F-E211-4E52-AD6E-14C9575C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30A2-3CE6-4968-AE3B-2260FFA7D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3723A8-B963-47F9-8907-29747056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FECDC-9BEE-48DF-81E3-E76AF268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FD437-5230-4727-92F7-5759A098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82950F-E2C1-4A4E-9382-A76CA85A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85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FCC6E-7E79-4A65-A08B-AD8E983F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72F1E-E2EC-46B5-B46F-77016702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F65D47-7DB5-4F08-A912-1547074D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BD998E-7928-473A-99E1-68C601FB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8390EA-36F9-454C-B615-4B110E091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0CE430-777F-44FD-A160-930B9FE1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0C0FC8-29EE-46A5-A5CD-E3872272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CC4C6C-F482-42E5-9AAE-B1924FE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7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3634C-6574-4D1F-8772-899B5ED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4162B0-863E-4256-AAB4-0B1A158A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05D0AA-9B50-4005-A906-BC4AAF5F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55BF44-3EFD-446D-9900-0E3166F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3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CD4F17-7471-4142-9AE0-0923B66C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8DDB4-61BE-48FA-B94E-E9766BAF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C0783A-553F-414D-91B1-90549D4A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5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4F0B7-CDAD-4D3F-A69E-6270FEDF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EAE1D-7D09-49F2-B05C-AC4E9685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79558-0D75-460F-8DFA-15D64247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AC93A6-17A5-4524-9797-AF339667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24BBE2-4B2A-41A8-BF28-16C7A84D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9DDCC-6C81-4063-BD4B-ED595934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8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2D4B-7879-47A9-9F4A-20434DC1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A7B448-5BF8-4B26-977C-8E6BEE495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EF0B2-5700-4399-9CA0-09E6436C7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8F665-2A28-467E-873F-A6EA1120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0B3F89-E4A7-4C42-A65B-3CC9A0C9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26B4C-D3F4-4CF1-8E2C-E508B827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1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1A6547-4E3C-4AA7-9DDC-B308CF75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45BE86-897C-40BC-9C6C-E99A574D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937AD-70EB-428A-988C-85BF6E40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1D40-23B3-4014-8D24-AC9D0C4260AB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41973-20CC-48BA-A9F2-F8E89B6F2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54569-4527-4BE9-B8EA-B16C9E28E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5F51-BFBC-4AAF-B8A5-0FB85D4C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DI_CF09B_17_PantalonetaMasculino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infográfica.</a:t>
            </a:r>
            <a:endParaRPr lang="es-CO" sz="2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398A5E0-98AA-4688-BB34-D468211C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51" t="24818" r="4098" b="5716"/>
          <a:stretch/>
        </p:blipFill>
        <p:spPr>
          <a:xfrm>
            <a:off x="253173" y="1051774"/>
            <a:ext cx="7820559" cy="4754452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5936974" y="1658176"/>
            <a:ext cx="2413340" cy="1363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B211CE6-AB07-4015-AEDF-B73375A44076}"/>
              </a:ext>
            </a:extLst>
          </p:cNvPr>
          <p:cNvSpPr/>
          <p:nvPr/>
        </p:nvSpPr>
        <p:spPr>
          <a:xfrm>
            <a:off x="106016" y="596352"/>
            <a:ext cx="9024730" cy="488301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Google Shape;83;p2"/>
          <p:cNvSpPr/>
          <p:nvPr/>
        </p:nvSpPr>
        <p:spPr>
          <a:xfrm>
            <a:off x="9236765" y="0"/>
            <a:ext cx="2955234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236765" y="0"/>
            <a:ext cx="2955234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9" name="image80.png">
            <a:extLst>
              <a:ext uri="{FF2B5EF4-FFF2-40B4-BE49-F238E27FC236}">
                <a16:creationId xmlns:a16="http://schemas.microsoft.com/office/drawing/2014/main" id="{530F87D4-69AF-45A6-A497-155B8C71863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6157" y="1060586"/>
            <a:ext cx="4475356" cy="3746017"/>
          </a:xfrm>
          <a:prstGeom prst="rect">
            <a:avLst/>
          </a:prstGeom>
          <a:ln/>
        </p:spPr>
      </p:pic>
      <p:pic>
        <p:nvPicPr>
          <p:cNvPr id="11" name="image82.png">
            <a:extLst>
              <a:ext uri="{FF2B5EF4-FFF2-40B4-BE49-F238E27FC236}">
                <a16:creationId xmlns:a16="http://schemas.microsoft.com/office/drawing/2014/main" id="{4007E743-D598-4D69-9263-C3F9A7DD604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5634" y="1060587"/>
            <a:ext cx="4475356" cy="3746016"/>
          </a:xfrm>
          <a:prstGeom prst="rect">
            <a:avLst/>
          </a:prstGeom>
          <a:ln/>
        </p:spPr>
      </p:pic>
      <p:sp>
        <p:nvSpPr>
          <p:cNvPr id="12" name="Estrella: 8 puntas 11">
            <a:extLst>
              <a:ext uri="{FF2B5EF4-FFF2-40B4-BE49-F238E27FC236}">
                <a16:creationId xmlns:a16="http://schemas.microsoft.com/office/drawing/2014/main" id="{9595BBDC-FA90-4172-B00F-2072374BC36B}"/>
              </a:ext>
            </a:extLst>
          </p:cNvPr>
          <p:cNvSpPr/>
          <p:nvPr/>
        </p:nvSpPr>
        <p:spPr>
          <a:xfrm>
            <a:off x="795993" y="4626562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1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3" name="Estrella: 8 puntas 12">
            <a:extLst>
              <a:ext uri="{FF2B5EF4-FFF2-40B4-BE49-F238E27FC236}">
                <a16:creationId xmlns:a16="http://schemas.microsoft.com/office/drawing/2014/main" id="{1456A5AA-6804-4B9F-A931-98C3E683020A}"/>
              </a:ext>
            </a:extLst>
          </p:cNvPr>
          <p:cNvSpPr/>
          <p:nvPr/>
        </p:nvSpPr>
        <p:spPr>
          <a:xfrm>
            <a:off x="2171200" y="4626562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2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4" name="Estrella: 8 puntas 13">
            <a:extLst>
              <a:ext uri="{FF2B5EF4-FFF2-40B4-BE49-F238E27FC236}">
                <a16:creationId xmlns:a16="http://schemas.microsoft.com/office/drawing/2014/main" id="{6C37DED2-33C2-4FF2-B4CB-08C8CEEC9778}"/>
              </a:ext>
            </a:extLst>
          </p:cNvPr>
          <p:cNvSpPr/>
          <p:nvPr/>
        </p:nvSpPr>
        <p:spPr>
          <a:xfrm>
            <a:off x="3609978" y="4626562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3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5" name="Estrella: 8 puntas 14">
            <a:extLst>
              <a:ext uri="{FF2B5EF4-FFF2-40B4-BE49-F238E27FC236}">
                <a16:creationId xmlns:a16="http://schemas.microsoft.com/office/drawing/2014/main" id="{21FAAE90-CFA1-499A-92F8-A07B8AF666C6}"/>
              </a:ext>
            </a:extLst>
          </p:cNvPr>
          <p:cNvSpPr/>
          <p:nvPr/>
        </p:nvSpPr>
        <p:spPr>
          <a:xfrm>
            <a:off x="5104453" y="4626562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4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6" name="Estrella: 8 puntas 15">
            <a:extLst>
              <a:ext uri="{FF2B5EF4-FFF2-40B4-BE49-F238E27FC236}">
                <a16:creationId xmlns:a16="http://schemas.microsoft.com/office/drawing/2014/main" id="{9E3A377E-F0EA-4FC1-967B-4C65467A5114}"/>
              </a:ext>
            </a:extLst>
          </p:cNvPr>
          <p:cNvSpPr/>
          <p:nvPr/>
        </p:nvSpPr>
        <p:spPr>
          <a:xfrm>
            <a:off x="6601291" y="4626562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5</a:t>
            </a:r>
            <a:endParaRPr lang="es-CO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2747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19EB12-F176-4297-8DDF-647C8BABB909}"/>
              </a:ext>
            </a:extLst>
          </p:cNvPr>
          <p:cNvSpPr txBox="1"/>
          <p:nvPr/>
        </p:nvSpPr>
        <p:spPr>
          <a:xfrm>
            <a:off x="8253350" y="967409"/>
            <a:ext cx="3938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Producción, favor asignar esta imagen con 5 puntos que despliegan información en ventanas o cuadros de diálogo (dicha </a:t>
            </a:r>
            <a:r>
              <a:rPr lang="es-MX" dirty="0" err="1">
                <a:solidFill>
                  <a:srgbClr val="FF0000"/>
                </a:solidFill>
              </a:rPr>
              <a:t>info</a:t>
            </a:r>
            <a:r>
              <a:rPr lang="es-MX" dirty="0">
                <a:solidFill>
                  <a:srgbClr val="FF0000"/>
                </a:solidFill>
              </a:rPr>
              <a:t> es un corto texto).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Estrella: 8 puntas 16">
            <a:extLst>
              <a:ext uri="{FF2B5EF4-FFF2-40B4-BE49-F238E27FC236}">
                <a16:creationId xmlns:a16="http://schemas.microsoft.com/office/drawing/2014/main" id="{24BEFC4A-15B6-4D6E-852C-3B2470A939AE}"/>
              </a:ext>
            </a:extLst>
          </p:cNvPr>
          <p:cNvSpPr/>
          <p:nvPr/>
        </p:nvSpPr>
        <p:spPr>
          <a:xfrm>
            <a:off x="500828" y="113263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1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18" name="Estrella: 8 puntas 17">
            <a:extLst>
              <a:ext uri="{FF2B5EF4-FFF2-40B4-BE49-F238E27FC236}">
                <a16:creationId xmlns:a16="http://schemas.microsoft.com/office/drawing/2014/main" id="{442694D4-4436-408E-A18B-6C03E223406F}"/>
              </a:ext>
            </a:extLst>
          </p:cNvPr>
          <p:cNvSpPr/>
          <p:nvPr/>
        </p:nvSpPr>
        <p:spPr>
          <a:xfrm>
            <a:off x="5311105" y="87874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2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4FD082-1874-4542-B5B2-689740D1444E}"/>
              </a:ext>
            </a:extLst>
          </p:cNvPr>
          <p:cNvSpPr txBox="1"/>
          <p:nvPr/>
        </p:nvSpPr>
        <p:spPr>
          <a:xfrm>
            <a:off x="241852" y="742949"/>
            <a:ext cx="3084444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desarrolla tomado como base los patrones del short masculino.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las bases delantera y trasera del short ubicando los puntos A, E, C, 1, 3 y 4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E3461FD-3630-4BAF-9138-0EC968C78FBB}"/>
              </a:ext>
            </a:extLst>
          </p:cNvPr>
          <p:cNvSpPr txBox="1"/>
          <p:nvPr/>
        </p:nvSpPr>
        <p:spPr>
          <a:xfrm>
            <a:off x="4028399" y="741707"/>
            <a:ext cx="3938649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Sobre la línea de aplomo escuadrar los puntos A y 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B y 1 - 2 = medida para desahogo 6 cm o según diseño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Estrella: 8 puntas 20">
            <a:extLst>
              <a:ext uri="{FF2B5EF4-FFF2-40B4-BE49-F238E27FC236}">
                <a16:creationId xmlns:a16="http://schemas.microsoft.com/office/drawing/2014/main" id="{9105E8D8-E352-48B4-B29F-FBFD53BEC521}"/>
              </a:ext>
            </a:extLst>
          </p:cNvPr>
          <p:cNvSpPr/>
          <p:nvPr/>
        </p:nvSpPr>
        <p:spPr>
          <a:xfrm>
            <a:off x="653228" y="2279994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3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22" name="Estrella: 8 puntas 21">
            <a:extLst>
              <a:ext uri="{FF2B5EF4-FFF2-40B4-BE49-F238E27FC236}">
                <a16:creationId xmlns:a16="http://schemas.microsoft.com/office/drawing/2014/main" id="{D980AF26-857C-40C8-B4F3-18934E230980}"/>
              </a:ext>
            </a:extLst>
          </p:cNvPr>
          <p:cNvSpPr/>
          <p:nvPr/>
        </p:nvSpPr>
        <p:spPr>
          <a:xfrm>
            <a:off x="5463505" y="2254605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4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DA2E24D-FA3E-4959-BED3-C59C69E616E5}"/>
              </a:ext>
            </a:extLst>
          </p:cNvPr>
          <p:cNvSpPr txBox="1"/>
          <p:nvPr/>
        </p:nvSpPr>
        <p:spPr>
          <a:xfrm>
            <a:off x="241852" y="2992983"/>
            <a:ext cx="308444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B con C y 2 con 3 paralelas a las líneas del costado del molde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B75FF2-1BC4-498E-9939-3555580FFE8F}"/>
              </a:ext>
            </a:extLst>
          </p:cNvPr>
          <p:cNvSpPr txBox="1"/>
          <p:nvPr/>
        </p:nvSpPr>
        <p:spPr>
          <a:xfrm>
            <a:off x="3716975" y="2796416"/>
            <a:ext cx="4354450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Prolónguese las líneas del tiro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F, E - G, 2 - 6 y 4 - 5 = medida de ancho elástico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 - H, G - 1, 6 - 7 y 5 - 8 = a la distancia 2 - 6 más 0.5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Estrella: 8 puntas 24">
            <a:extLst>
              <a:ext uri="{FF2B5EF4-FFF2-40B4-BE49-F238E27FC236}">
                <a16:creationId xmlns:a16="http://schemas.microsoft.com/office/drawing/2014/main" id="{737C20EB-6F88-4950-A74B-818DA60DBEF8}"/>
              </a:ext>
            </a:extLst>
          </p:cNvPr>
          <p:cNvSpPr/>
          <p:nvPr/>
        </p:nvSpPr>
        <p:spPr>
          <a:xfrm>
            <a:off x="653228" y="4172597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5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8E2FA7F-FCD0-40EE-B93A-D0F0FAF948F2}"/>
              </a:ext>
            </a:extLst>
          </p:cNvPr>
          <p:cNvSpPr txBox="1"/>
          <p:nvPr/>
        </p:nvSpPr>
        <p:spPr>
          <a:xfrm>
            <a:off x="261731" y="4887146"/>
            <a:ext cx="3303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H - 1 y 7 - 8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197</Words>
  <Application>Microsoft Office PowerPoint</Application>
  <PresentationFormat>Panorámica</PresentationFormat>
  <Paragraphs>25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6</cp:revision>
  <dcterms:created xsi:type="dcterms:W3CDTF">2021-11-16T02:19:03Z</dcterms:created>
  <dcterms:modified xsi:type="dcterms:W3CDTF">2021-11-22T17:26:47Z</dcterms:modified>
</cp:coreProperties>
</file>