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74BE4-74F2-4041-9D55-4EA3856F2E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8B344EC-5EF5-4021-8AF7-D97DCDF87947}">
      <dgm:prSet phldrT="[Texto]" custT="1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s-MX" sz="1600" b="1" dirty="0"/>
            <a:t>Patronaje y escalado de ropa interior y deportiva</a:t>
          </a:r>
          <a:endParaRPr lang="es-CO" sz="1600" b="1" dirty="0"/>
        </a:p>
      </dgm:t>
    </dgm:pt>
    <dgm:pt modelId="{E377E827-DD92-4BDC-9D49-F4F0A6E73FBA}" type="parTrans" cxnId="{FA443BC4-DF14-45E5-B84C-0B88BCCB23BC}">
      <dgm:prSet/>
      <dgm:spPr/>
      <dgm:t>
        <a:bodyPr/>
        <a:lstStyle/>
        <a:p>
          <a:endParaRPr lang="es-CO"/>
        </a:p>
      </dgm:t>
    </dgm:pt>
    <dgm:pt modelId="{B68147F0-B9DF-4A38-A325-5CC5A66871A0}" type="sibTrans" cxnId="{FA443BC4-DF14-45E5-B84C-0B88BCCB23BC}">
      <dgm:prSet/>
      <dgm:spPr/>
      <dgm:t>
        <a:bodyPr/>
        <a:lstStyle/>
        <a:p>
          <a:endParaRPr lang="es-CO"/>
        </a:p>
      </dgm:t>
    </dgm:pt>
    <dgm:pt modelId="{7D95CA84-FD28-4DC3-AF77-3DA57848A02B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MX" sz="1600" b="1" dirty="0">
              <a:solidFill>
                <a:schemeClr val="accent6">
                  <a:lumMod val="50000"/>
                </a:schemeClr>
              </a:solidFill>
            </a:rPr>
            <a:t>Patronaje y escalado</a:t>
          </a:r>
          <a:endParaRPr lang="es-CO" sz="1600" b="1" dirty="0">
            <a:solidFill>
              <a:schemeClr val="accent6">
                <a:lumMod val="50000"/>
              </a:schemeClr>
            </a:solidFill>
          </a:endParaRPr>
        </a:p>
      </dgm:t>
    </dgm:pt>
    <dgm:pt modelId="{A5E56129-9546-4738-97A4-F6BDA07FBA9D}" type="parTrans" cxnId="{E286855C-6D32-4A83-B90C-FE0AC0D2DADB}">
      <dgm:prSet/>
      <dgm:spPr/>
      <dgm:t>
        <a:bodyPr/>
        <a:lstStyle/>
        <a:p>
          <a:endParaRPr lang="es-CO"/>
        </a:p>
      </dgm:t>
    </dgm:pt>
    <dgm:pt modelId="{2F802A99-359E-43D6-9351-BB7ADDE9D9CF}" type="sibTrans" cxnId="{E286855C-6D32-4A83-B90C-FE0AC0D2DADB}">
      <dgm:prSet/>
      <dgm:spPr/>
      <dgm:t>
        <a:bodyPr/>
        <a:lstStyle/>
        <a:p>
          <a:endParaRPr lang="es-CO"/>
        </a:p>
      </dgm:t>
    </dgm:pt>
    <dgm:pt modelId="{01D7228B-F7E1-4FD2-832D-95C2130CC7E6}">
      <dgm:prSet phldrT="[Texto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MX" sz="1400" b="0" dirty="0">
              <a:solidFill>
                <a:schemeClr val="accent5">
                  <a:lumMod val="50000"/>
                </a:schemeClr>
              </a:solidFill>
            </a:rPr>
            <a:t>Desahogo</a:t>
          </a:r>
        </a:p>
        <a:p>
          <a:r>
            <a:rPr lang="es-MX" sz="1400" b="0" dirty="0" err="1">
              <a:solidFill>
                <a:schemeClr val="accent5">
                  <a:lumMod val="50000"/>
                </a:schemeClr>
              </a:solidFill>
            </a:rPr>
            <a:t>Drop</a:t>
          </a:r>
          <a:endParaRPr lang="es-MX" sz="1400" b="0" dirty="0">
            <a:solidFill>
              <a:schemeClr val="accent5">
                <a:lumMod val="50000"/>
              </a:schemeClr>
            </a:solidFill>
          </a:endParaRPr>
        </a:p>
        <a:p>
          <a:r>
            <a:rPr lang="es-MX" sz="1400" b="0" dirty="0">
              <a:solidFill>
                <a:schemeClr val="accent5">
                  <a:lumMod val="50000"/>
                </a:schemeClr>
              </a:solidFill>
            </a:rPr>
            <a:t>Cuadros de tallas</a:t>
          </a:r>
          <a:endParaRPr lang="es-CO" sz="1400" b="0" dirty="0">
            <a:solidFill>
              <a:schemeClr val="accent5">
                <a:lumMod val="50000"/>
              </a:schemeClr>
            </a:solidFill>
          </a:endParaRPr>
        </a:p>
      </dgm:t>
    </dgm:pt>
    <dgm:pt modelId="{047C9524-4306-49D8-957F-0FED11A41B06}" type="parTrans" cxnId="{2B57F59A-815A-46C6-BB86-E9FA49D59E76}">
      <dgm:prSet/>
      <dgm:spPr/>
      <dgm:t>
        <a:bodyPr/>
        <a:lstStyle/>
        <a:p>
          <a:endParaRPr lang="es-CO"/>
        </a:p>
      </dgm:t>
    </dgm:pt>
    <dgm:pt modelId="{53C3ED1C-ABC2-4A0D-A25C-98F3B16F637B}" type="sibTrans" cxnId="{2B57F59A-815A-46C6-BB86-E9FA49D59E76}">
      <dgm:prSet/>
      <dgm:spPr/>
      <dgm:t>
        <a:bodyPr/>
        <a:lstStyle/>
        <a:p>
          <a:endParaRPr lang="es-CO"/>
        </a:p>
      </dgm:t>
    </dgm:pt>
    <dgm:pt modelId="{48E818FE-E248-4DCE-8140-DC837442E896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MX" sz="1600" b="1" dirty="0">
              <a:solidFill>
                <a:schemeClr val="accent6">
                  <a:lumMod val="50000"/>
                </a:schemeClr>
              </a:solidFill>
            </a:rPr>
            <a:t>Ropa interior femenina</a:t>
          </a:r>
          <a:endParaRPr lang="es-CO" sz="1600" b="1" dirty="0">
            <a:solidFill>
              <a:schemeClr val="accent6">
                <a:lumMod val="50000"/>
              </a:schemeClr>
            </a:solidFill>
          </a:endParaRPr>
        </a:p>
      </dgm:t>
    </dgm:pt>
    <dgm:pt modelId="{796CFC27-7B81-4542-A22C-712844A2FDFA}" type="parTrans" cxnId="{CD46F3AE-DE78-4E28-808C-AF95DE1968BA}">
      <dgm:prSet/>
      <dgm:spPr/>
      <dgm:t>
        <a:bodyPr/>
        <a:lstStyle/>
        <a:p>
          <a:endParaRPr lang="es-CO"/>
        </a:p>
      </dgm:t>
    </dgm:pt>
    <dgm:pt modelId="{9523E327-D463-450D-BDC3-1709C125D945}" type="sibTrans" cxnId="{CD46F3AE-DE78-4E28-808C-AF95DE1968BA}">
      <dgm:prSet/>
      <dgm:spPr/>
      <dgm:t>
        <a:bodyPr/>
        <a:lstStyle/>
        <a:p>
          <a:endParaRPr lang="es-CO"/>
        </a:p>
      </dgm:t>
    </dgm:pt>
    <dgm:pt modelId="{13D27E90-55D5-418D-A89C-644E5757F0DF}">
      <dgm:prSet phldrT="[Texto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MX" sz="1400" b="0" dirty="0">
              <a:solidFill>
                <a:schemeClr val="accent5">
                  <a:lumMod val="50000"/>
                </a:schemeClr>
              </a:solidFill>
            </a:rPr>
            <a:t>Panty, brasier, corpiño, traje de baño, leggins</a:t>
          </a:r>
          <a:endParaRPr lang="es-CO" sz="1400" b="0" dirty="0">
            <a:solidFill>
              <a:schemeClr val="accent5">
                <a:lumMod val="50000"/>
              </a:schemeClr>
            </a:solidFill>
          </a:endParaRPr>
        </a:p>
      </dgm:t>
    </dgm:pt>
    <dgm:pt modelId="{E0E321B2-8FB8-42C1-970A-ABCF1D5E13F7}" type="parTrans" cxnId="{1F2E05F6-AD14-462C-A338-FFDCC34BE60D}">
      <dgm:prSet/>
      <dgm:spPr/>
      <dgm:t>
        <a:bodyPr/>
        <a:lstStyle/>
        <a:p>
          <a:endParaRPr lang="es-CO"/>
        </a:p>
      </dgm:t>
    </dgm:pt>
    <dgm:pt modelId="{C965B3A0-FFB7-46F1-934E-61ED5E4226F0}" type="sibTrans" cxnId="{1F2E05F6-AD14-462C-A338-FFDCC34BE60D}">
      <dgm:prSet/>
      <dgm:spPr/>
      <dgm:t>
        <a:bodyPr/>
        <a:lstStyle/>
        <a:p>
          <a:endParaRPr lang="es-CO"/>
        </a:p>
      </dgm:t>
    </dgm:pt>
    <dgm:pt modelId="{C07BC6A4-044D-442D-8151-7E92857486CA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MX" sz="1600" b="1" dirty="0">
              <a:solidFill>
                <a:schemeClr val="accent6">
                  <a:lumMod val="50000"/>
                </a:schemeClr>
              </a:solidFill>
            </a:rPr>
            <a:t>Ropa deportiva masculina</a:t>
          </a:r>
          <a:endParaRPr lang="es-CO" sz="1600" b="1" dirty="0">
            <a:solidFill>
              <a:schemeClr val="accent6">
                <a:lumMod val="50000"/>
              </a:schemeClr>
            </a:solidFill>
          </a:endParaRPr>
        </a:p>
      </dgm:t>
    </dgm:pt>
    <dgm:pt modelId="{43B6654E-6F42-4E9B-9192-B86BB1537233}" type="parTrans" cxnId="{68D2A5B1-D48B-4478-A80C-4B15DAB6C584}">
      <dgm:prSet/>
      <dgm:spPr/>
      <dgm:t>
        <a:bodyPr/>
        <a:lstStyle/>
        <a:p>
          <a:endParaRPr lang="es-CO"/>
        </a:p>
      </dgm:t>
    </dgm:pt>
    <dgm:pt modelId="{547FB8F3-8B0D-45DA-A962-4C7C1F699D54}" type="sibTrans" cxnId="{68D2A5B1-D48B-4478-A80C-4B15DAB6C584}">
      <dgm:prSet/>
      <dgm:spPr/>
      <dgm:t>
        <a:bodyPr/>
        <a:lstStyle/>
        <a:p>
          <a:endParaRPr lang="es-CO"/>
        </a:p>
      </dgm:t>
    </dgm:pt>
    <dgm:pt modelId="{7E6347A7-F5EC-4771-B4A5-7FF8C49F1662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MX" sz="1400" b="1" dirty="0">
              <a:solidFill>
                <a:schemeClr val="accent6">
                  <a:lumMod val="50000"/>
                </a:schemeClr>
              </a:solidFill>
            </a:rPr>
            <a:t>Métodos de trazo de patrones</a:t>
          </a:r>
          <a:endParaRPr lang="es-CO" sz="1400" b="1" dirty="0">
            <a:solidFill>
              <a:schemeClr val="accent6">
                <a:lumMod val="50000"/>
              </a:schemeClr>
            </a:solidFill>
          </a:endParaRPr>
        </a:p>
      </dgm:t>
    </dgm:pt>
    <dgm:pt modelId="{33A93110-F316-4373-AF0D-986D24471B4A}" type="parTrans" cxnId="{783E11FD-44E5-42A8-8ED9-65E67F5361E6}">
      <dgm:prSet/>
      <dgm:spPr/>
      <dgm:t>
        <a:bodyPr/>
        <a:lstStyle/>
        <a:p>
          <a:endParaRPr lang="es-CO"/>
        </a:p>
      </dgm:t>
    </dgm:pt>
    <dgm:pt modelId="{527F423D-2472-4E5E-B906-C4429410BD5A}" type="sibTrans" cxnId="{783E11FD-44E5-42A8-8ED9-65E67F5361E6}">
      <dgm:prSet/>
      <dgm:spPr/>
      <dgm:t>
        <a:bodyPr/>
        <a:lstStyle/>
        <a:p>
          <a:endParaRPr lang="es-CO"/>
        </a:p>
      </dgm:t>
    </dgm:pt>
    <dgm:pt modelId="{62685E16-5076-4C5D-A248-7A607FA86D95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MX" sz="1600" b="1" dirty="0">
              <a:solidFill>
                <a:schemeClr val="accent6">
                  <a:lumMod val="50000"/>
                </a:schemeClr>
              </a:solidFill>
            </a:rPr>
            <a:t>Ropa interior masculina</a:t>
          </a:r>
          <a:endParaRPr lang="es-CO" sz="1600" b="1" dirty="0">
            <a:solidFill>
              <a:schemeClr val="accent6">
                <a:lumMod val="50000"/>
              </a:schemeClr>
            </a:solidFill>
          </a:endParaRPr>
        </a:p>
      </dgm:t>
    </dgm:pt>
    <dgm:pt modelId="{9C24A0F3-323F-4195-B47D-FC1E133E5FC0}" type="parTrans" cxnId="{67EAA81A-8260-4E95-949D-7F938409E5F1}">
      <dgm:prSet/>
      <dgm:spPr/>
      <dgm:t>
        <a:bodyPr/>
        <a:lstStyle/>
        <a:p>
          <a:endParaRPr lang="es-CO"/>
        </a:p>
      </dgm:t>
    </dgm:pt>
    <dgm:pt modelId="{65E3920D-A1F9-4671-AE20-A69E2887BBC7}" type="sibTrans" cxnId="{67EAA81A-8260-4E95-949D-7F938409E5F1}">
      <dgm:prSet/>
      <dgm:spPr/>
      <dgm:t>
        <a:bodyPr/>
        <a:lstStyle/>
        <a:p>
          <a:endParaRPr lang="es-CO"/>
        </a:p>
      </dgm:t>
    </dgm:pt>
    <dgm:pt modelId="{E1DB92A5-7B67-4867-93E8-8701C90D3F1D}" type="pres">
      <dgm:prSet presAssocID="{3C274BE4-74F2-4041-9D55-4EA3856F2E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26C159-3F34-488C-854B-13E75B81DF62}" type="pres">
      <dgm:prSet presAssocID="{18B344EC-5EF5-4021-8AF7-D97DCDF87947}" presName="hierRoot1" presStyleCnt="0"/>
      <dgm:spPr/>
    </dgm:pt>
    <dgm:pt modelId="{ABA0854C-9D0A-437B-A3F4-6D80ADFF834B}" type="pres">
      <dgm:prSet presAssocID="{18B344EC-5EF5-4021-8AF7-D97DCDF87947}" presName="composite" presStyleCnt="0"/>
      <dgm:spPr/>
    </dgm:pt>
    <dgm:pt modelId="{A38D2CA3-0962-48F9-9321-0698F3D390F9}" type="pres">
      <dgm:prSet presAssocID="{18B344EC-5EF5-4021-8AF7-D97DCDF87947}" presName="background" presStyleLbl="node0" presStyleIdx="0" presStyleCnt="1"/>
      <dgm:spPr/>
    </dgm:pt>
    <dgm:pt modelId="{E597BE45-FD91-478E-B629-5F730B765F21}" type="pres">
      <dgm:prSet presAssocID="{18B344EC-5EF5-4021-8AF7-D97DCDF87947}" presName="text" presStyleLbl="fgAcc0" presStyleIdx="0" presStyleCnt="1">
        <dgm:presLayoutVars>
          <dgm:chPref val="3"/>
        </dgm:presLayoutVars>
      </dgm:prSet>
      <dgm:spPr/>
    </dgm:pt>
    <dgm:pt modelId="{BE0F6331-A793-430D-B9FC-900CA34270E7}" type="pres">
      <dgm:prSet presAssocID="{18B344EC-5EF5-4021-8AF7-D97DCDF87947}" presName="hierChild2" presStyleCnt="0"/>
      <dgm:spPr/>
    </dgm:pt>
    <dgm:pt modelId="{0B3AB85F-41CB-4682-933A-0DACF4CA174A}" type="pres">
      <dgm:prSet presAssocID="{A5E56129-9546-4738-97A4-F6BDA07FBA9D}" presName="Name10" presStyleLbl="parChTrans1D2" presStyleIdx="0" presStyleCnt="5"/>
      <dgm:spPr/>
    </dgm:pt>
    <dgm:pt modelId="{39757102-F192-48C7-B998-F9A585301BC6}" type="pres">
      <dgm:prSet presAssocID="{7D95CA84-FD28-4DC3-AF77-3DA57848A02B}" presName="hierRoot2" presStyleCnt="0"/>
      <dgm:spPr/>
    </dgm:pt>
    <dgm:pt modelId="{0CFE2F64-39A8-41E1-8B1E-47D8F1AA144F}" type="pres">
      <dgm:prSet presAssocID="{7D95CA84-FD28-4DC3-AF77-3DA57848A02B}" presName="composite2" presStyleCnt="0"/>
      <dgm:spPr/>
    </dgm:pt>
    <dgm:pt modelId="{89EDA3C9-19C3-4937-8DEF-585DE189103A}" type="pres">
      <dgm:prSet presAssocID="{7D95CA84-FD28-4DC3-AF77-3DA57848A02B}" presName="background2" presStyleLbl="node2" presStyleIdx="0" presStyleCnt="5"/>
      <dgm:spPr/>
    </dgm:pt>
    <dgm:pt modelId="{A2775FB0-4436-4CCE-8873-5755E335F1ED}" type="pres">
      <dgm:prSet presAssocID="{7D95CA84-FD28-4DC3-AF77-3DA57848A02B}" presName="text2" presStyleLbl="fgAcc2" presStyleIdx="0" presStyleCnt="5">
        <dgm:presLayoutVars>
          <dgm:chPref val="3"/>
        </dgm:presLayoutVars>
      </dgm:prSet>
      <dgm:spPr/>
    </dgm:pt>
    <dgm:pt modelId="{0CBD5CD8-2319-4DD5-9CBC-9D37EA04041D}" type="pres">
      <dgm:prSet presAssocID="{7D95CA84-FD28-4DC3-AF77-3DA57848A02B}" presName="hierChild3" presStyleCnt="0"/>
      <dgm:spPr/>
    </dgm:pt>
    <dgm:pt modelId="{1FBEC189-5505-4A6B-BD7B-3895D9C0DA57}" type="pres">
      <dgm:prSet presAssocID="{047C9524-4306-49D8-957F-0FED11A41B06}" presName="Name17" presStyleLbl="parChTrans1D3" presStyleIdx="0" presStyleCnt="2"/>
      <dgm:spPr/>
    </dgm:pt>
    <dgm:pt modelId="{ABAD8BB7-9A42-4D51-A55F-7BBBBF56996E}" type="pres">
      <dgm:prSet presAssocID="{01D7228B-F7E1-4FD2-832D-95C2130CC7E6}" presName="hierRoot3" presStyleCnt="0"/>
      <dgm:spPr/>
    </dgm:pt>
    <dgm:pt modelId="{80D80030-3DA3-449A-BB69-10E9A672FA0F}" type="pres">
      <dgm:prSet presAssocID="{01D7228B-F7E1-4FD2-832D-95C2130CC7E6}" presName="composite3" presStyleCnt="0"/>
      <dgm:spPr/>
    </dgm:pt>
    <dgm:pt modelId="{EA5DAD8B-DB63-4EA8-BC73-11699F7A5E16}" type="pres">
      <dgm:prSet presAssocID="{01D7228B-F7E1-4FD2-832D-95C2130CC7E6}" presName="background3" presStyleLbl="node3" presStyleIdx="0" presStyleCnt="2"/>
      <dgm:spPr/>
    </dgm:pt>
    <dgm:pt modelId="{823034B4-9661-44C2-B051-90FA9526CF6F}" type="pres">
      <dgm:prSet presAssocID="{01D7228B-F7E1-4FD2-832D-95C2130CC7E6}" presName="text3" presStyleLbl="fgAcc3" presStyleIdx="0" presStyleCnt="2" custScaleX="125243">
        <dgm:presLayoutVars>
          <dgm:chPref val="3"/>
        </dgm:presLayoutVars>
      </dgm:prSet>
      <dgm:spPr/>
    </dgm:pt>
    <dgm:pt modelId="{DF663366-B183-4B57-99ED-EB082046833A}" type="pres">
      <dgm:prSet presAssocID="{01D7228B-F7E1-4FD2-832D-95C2130CC7E6}" presName="hierChild4" presStyleCnt="0"/>
      <dgm:spPr/>
    </dgm:pt>
    <dgm:pt modelId="{63B481C8-4DA3-4267-A312-6087D03EF48B}" type="pres">
      <dgm:prSet presAssocID="{33A93110-F316-4373-AF0D-986D24471B4A}" presName="Name10" presStyleLbl="parChTrans1D2" presStyleIdx="1" presStyleCnt="5"/>
      <dgm:spPr/>
    </dgm:pt>
    <dgm:pt modelId="{9DFF30C2-AE1F-40AC-AE51-6A4B13CC1F67}" type="pres">
      <dgm:prSet presAssocID="{7E6347A7-F5EC-4771-B4A5-7FF8C49F1662}" presName="hierRoot2" presStyleCnt="0"/>
      <dgm:spPr/>
    </dgm:pt>
    <dgm:pt modelId="{194434B9-A1CB-43D7-8D73-E774ED28D397}" type="pres">
      <dgm:prSet presAssocID="{7E6347A7-F5EC-4771-B4A5-7FF8C49F1662}" presName="composite2" presStyleCnt="0"/>
      <dgm:spPr/>
    </dgm:pt>
    <dgm:pt modelId="{A49B600F-FDC3-45CC-80C5-CE244736CAED}" type="pres">
      <dgm:prSet presAssocID="{7E6347A7-F5EC-4771-B4A5-7FF8C49F1662}" presName="background2" presStyleLbl="node2" presStyleIdx="1" presStyleCnt="5"/>
      <dgm:spPr/>
    </dgm:pt>
    <dgm:pt modelId="{FD08A5C7-1B1C-4842-92F8-1BE45ADA1442}" type="pres">
      <dgm:prSet presAssocID="{7E6347A7-F5EC-4771-B4A5-7FF8C49F1662}" presName="text2" presStyleLbl="fgAcc2" presStyleIdx="1" presStyleCnt="5">
        <dgm:presLayoutVars>
          <dgm:chPref val="3"/>
        </dgm:presLayoutVars>
      </dgm:prSet>
      <dgm:spPr/>
    </dgm:pt>
    <dgm:pt modelId="{99EF0A32-3198-4066-8951-E30563CA2373}" type="pres">
      <dgm:prSet presAssocID="{7E6347A7-F5EC-4771-B4A5-7FF8C49F1662}" presName="hierChild3" presStyleCnt="0"/>
      <dgm:spPr/>
    </dgm:pt>
    <dgm:pt modelId="{4A0835AB-9CF8-47E0-93FC-87225E4E7573}" type="pres">
      <dgm:prSet presAssocID="{796CFC27-7B81-4542-A22C-712844A2FDFA}" presName="Name10" presStyleLbl="parChTrans1D2" presStyleIdx="2" presStyleCnt="5"/>
      <dgm:spPr/>
    </dgm:pt>
    <dgm:pt modelId="{8F0820A1-817E-4B96-AFED-69A64E0D3F8C}" type="pres">
      <dgm:prSet presAssocID="{48E818FE-E248-4DCE-8140-DC837442E896}" presName="hierRoot2" presStyleCnt="0"/>
      <dgm:spPr/>
    </dgm:pt>
    <dgm:pt modelId="{938CC0CC-AC12-42F2-AD63-A0D5CAD7B78E}" type="pres">
      <dgm:prSet presAssocID="{48E818FE-E248-4DCE-8140-DC837442E896}" presName="composite2" presStyleCnt="0"/>
      <dgm:spPr/>
    </dgm:pt>
    <dgm:pt modelId="{669E5D69-AC36-40D4-A5DE-28089A9C6EA6}" type="pres">
      <dgm:prSet presAssocID="{48E818FE-E248-4DCE-8140-DC837442E896}" presName="background2" presStyleLbl="node2" presStyleIdx="2" presStyleCnt="5"/>
      <dgm:spPr/>
    </dgm:pt>
    <dgm:pt modelId="{2BD14954-76DC-45C2-A283-5ACEC74CEC8A}" type="pres">
      <dgm:prSet presAssocID="{48E818FE-E248-4DCE-8140-DC837442E896}" presName="text2" presStyleLbl="fgAcc2" presStyleIdx="2" presStyleCnt="5">
        <dgm:presLayoutVars>
          <dgm:chPref val="3"/>
        </dgm:presLayoutVars>
      </dgm:prSet>
      <dgm:spPr/>
    </dgm:pt>
    <dgm:pt modelId="{A077E41D-6C49-452B-A5E6-E3E13393F437}" type="pres">
      <dgm:prSet presAssocID="{48E818FE-E248-4DCE-8140-DC837442E896}" presName="hierChild3" presStyleCnt="0"/>
      <dgm:spPr/>
    </dgm:pt>
    <dgm:pt modelId="{8B083C78-A23D-4609-B252-4EE7C960158D}" type="pres">
      <dgm:prSet presAssocID="{E0E321B2-8FB8-42C1-970A-ABCF1D5E13F7}" presName="Name17" presStyleLbl="parChTrans1D3" presStyleIdx="1" presStyleCnt="2"/>
      <dgm:spPr/>
    </dgm:pt>
    <dgm:pt modelId="{3B3B2F23-60A3-4FB9-8EE9-449F01239260}" type="pres">
      <dgm:prSet presAssocID="{13D27E90-55D5-418D-A89C-644E5757F0DF}" presName="hierRoot3" presStyleCnt="0"/>
      <dgm:spPr/>
    </dgm:pt>
    <dgm:pt modelId="{6C2BBCFC-68DB-4D32-9E7D-D5C2872BF39F}" type="pres">
      <dgm:prSet presAssocID="{13D27E90-55D5-418D-A89C-644E5757F0DF}" presName="composite3" presStyleCnt="0"/>
      <dgm:spPr/>
    </dgm:pt>
    <dgm:pt modelId="{1463B765-F826-4B5A-95AD-02D20FAB5B7E}" type="pres">
      <dgm:prSet presAssocID="{13D27E90-55D5-418D-A89C-644E5757F0DF}" presName="background3" presStyleLbl="node3" presStyleIdx="1" presStyleCnt="2"/>
      <dgm:spPr/>
    </dgm:pt>
    <dgm:pt modelId="{60E1AEBF-C290-4D16-86BF-952A637A9FC7}" type="pres">
      <dgm:prSet presAssocID="{13D27E90-55D5-418D-A89C-644E5757F0DF}" presName="text3" presStyleLbl="fgAcc3" presStyleIdx="1" presStyleCnt="2" custScaleX="125736">
        <dgm:presLayoutVars>
          <dgm:chPref val="3"/>
        </dgm:presLayoutVars>
      </dgm:prSet>
      <dgm:spPr/>
    </dgm:pt>
    <dgm:pt modelId="{11D93AA6-FF5F-4789-8692-ECBDB5AA7976}" type="pres">
      <dgm:prSet presAssocID="{13D27E90-55D5-418D-A89C-644E5757F0DF}" presName="hierChild4" presStyleCnt="0"/>
      <dgm:spPr/>
    </dgm:pt>
    <dgm:pt modelId="{763C03C0-E4F1-41CA-AA77-09C9EA577862}" type="pres">
      <dgm:prSet presAssocID="{9C24A0F3-323F-4195-B47D-FC1E133E5FC0}" presName="Name10" presStyleLbl="parChTrans1D2" presStyleIdx="3" presStyleCnt="5"/>
      <dgm:spPr/>
    </dgm:pt>
    <dgm:pt modelId="{14ACF2C4-D911-43EB-B788-385B4726C43B}" type="pres">
      <dgm:prSet presAssocID="{62685E16-5076-4C5D-A248-7A607FA86D95}" presName="hierRoot2" presStyleCnt="0"/>
      <dgm:spPr/>
    </dgm:pt>
    <dgm:pt modelId="{490AA688-1BFB-4941-B21E-27D0878AD272}" type="pres">
      <dgm:prSet presAssocID="{62685E16-5076-4C5D-A248-7A607FA86D95}" presName="composite2" presStyleCnt="0"/>
      <dgm:spPr/>
    </dgm:pt>
    <dgm:pt modelId="{8AB0E8D9-CD6C-4423-862D-84C7F411C9B7}" type="pres">
      <dgm:prSet presAssocID="{62685E16-5076-4C5D-A248-7A607FA86D95}" presName="background2" presStyleLbl="node2" presStyleIdx="3" presStyleCnt="5"/>
      <dgm:spPr/>
    </dgm:pt>
    <dgm:pt modelId="{20F92318-3788-4755-8FFA-36E4C1A0EBA5}" type="pres">
      <dgm:prSet presAssocID="{62685E16-5076-4C5D-A248-7A607FA86D95}" presName="text2" presStyleLbl="fgAcc2" presStyleIdx="3" presStyleCnt="5">
        <dgm:presLayoutVars>
          <dgm:chPref val="3"/>
        </dgm:presLayoutVars>
      </dgm:prSet>
      <dgm:spPr/>
    </dgm:pt>
    <dgm:pt modelId="{68322B9B-1058-484B-963A-AF6327E39CEC}" type="pres">
      <dgm:prSet presAssocID="{62685E16-5076-4C5D-A248-7A607FA86D95}" presName="hierChild3" presStyleCnt="0"/>
      <dgm:spPr/>
    </dgm:pt>
    <dgm:pt modelId="{29619F77-38FE-47A9-9C8A-AE4B30D9FA24}" type="pres">
      <dgm:prSet presAssocID="{43B6654E-6F42-4E9B-9192-B86BB1537233}" presName="Name10" presStyleLbl="parChTrans1D2" presStyleIdx="4" presStyleCnt="5"/>
      <dgm:spPr/>
    </dgm:pt>
    <dgm:pt modelId="{538051AE-7E6A-402B-A3A6-0BB513DCC69D}" type="pres">
      <dgm:prSet presAssocID="{C07BC6A4-044D-442D-8151-7E92857486CA}" presName="hierRoot2" presStyleCnt="0"/>
      <dgm:spPr/>
    </dgm:pt>
    <dgm:pt modelId="{2B5ED7FD-8EFE-48BB-9D41-89E5AD1B2EEB}" type="pres">
      <dgm:prSet presAssocID="{C07BC6A4-044D-442D-8151-7E92857486CA}" presName="composite2" presStyleCnt="0"/>
      <dgm:spPr/>
    </dgm:pt>
    <dgm:pt modelId="{DB3E4DEC-F503-4348-AC1E-8360D94526B5}" type="pres">
      <dgm:prSet presAssocID="{C07BC6A4-044D-442D-8151-7E92857486CA}" presName="background2" presStyleLbl="node2" presStyleIdx="4" presStyleCnt="5"/>
      <dgm:spPr/>
    </dgm:pt>
    <dgm:pt modelId="{4B00E5F2-1068-4621-B9E1-927C0DC916D2}" type="pres">
      <dgm:prSet presAssocID="{C07BC6A4-044D-442D-8151-7E92857486CA}" presName="text2" presStyleLbl="fgAcc2" presStyleIdx="4" presStyleCnt="5">
        <dgm:presLayoutVars>
          <dgm:chPref val="3"/>
        </dgm:presLayoutVars>
      </dgm:prSet>
      <dgm:spPr/>
    </dgm:pt>
    <dgm:pt modelId="{F159628D-9593-4307-A43B-1213D85B4A32}" type="pres">
      <dgm:prSet presAssocID="{C07BC6A4-044D-442D-8151-7E92857486CA}" presName="hierChild3" presStyleCnt="0"/>
      <dgm:spPr/>
    </dgm:pt>
  </dgm:ptLst>
  <dgm:cxnLst>
    <dgm:cxn modelId="{67EAA81A-8260-4E95-949D-7F938409E5F1}" srcId="{18B344EC-5EF5-4021-8AF7-D97DCDF87947}" destId="{62685E16-5076-4C5D-A248-7A607FA86D95}" srcOrd="3" destOrd="0" parTransId="{9C24A0F3-323F-4195-B47D-FC1E133E5FC0}" sibTransId="{65E3920D-A1F9-4671-AE20-A69E2887BBC7}"/>
    <dgm:cxn modelId="{97A1243B-AEC9-44F0-9B77-15B1872097EF}" type="presOf" srcId="{3C274BE4-74F2-4041-9D55-4EA3856F2E5F}" destId="{E1DB92A5-7B67-4867-93E8-8701C90D3F1D}" srcOrd="0" destOrd="0" presId="urn:microsoft.com/office/officeart/2005/8/layout/hierarchy1"/>
    <dgm:cxn modelId="{F068413B-3B77-40CD-84E0-5475C8B2DB61}" type="presOf" srcId="{33A93110-F316-4373-AF0D-986D24471B4A}" destId="{63B481C8-4DA3-4267-A312-6087D03EF48B}" srcOrd="0" destOrd="0" presId="urn:microsoft.com/office/officeart/2005/8/layout/hierarchy1"/>
    <dgm:cxn modelId="{E286855C-6D32-4A83-B90C-FE0AC0D2DADB}" srcId="{18B344EC-5EF5-4021-8AF7-D97DCDF87947}" destId="{7D95CA84-FD28-4DC3-AF77-3DA57848A02B}" srcOrd="0" destOrd="0" parTransId="{A5E56129-9546-4738-97A4-F6BDA07FBA9D}" sibTransId="{2F802A99-359E-43D6-9351-BB7ADDE9D9CF}"/>
    <dgm:cxn modelId="{A8555962-0118-41E9-B0A3-45E1EA1091EC}" type="presOf" srcId="{C07BC6A4-044D-442D-8151-7E92857486CA}" destId="{4B00E5F2-1068-4621-B9E1-927C0DC916D2}" srcOrd="0" destOrd="0" presId="urn:microsoft.com/office/officeart/2005/8/layout/hierarchy1"/>
    <dgm:cxn modelId="{3606A06F-EF71-4573-8ED5-FF47B149B90E}" type="presOf" srcId="{A5E56129-9546-4738-97A4-F6BDA07FBA9D}" destId="{0B3AB85F-41CB-4682-933A-0DACF4CA174A}" srcOrd="0" destOrd="0" presId="urn:microsoft.com/office/officeart/2005/8/layout/hierarchy1"/>
    <dgm:cxn modelId="{CED3E970-AF76-42ED-B419-AAB72CA43BFC}" type="presOf" srcId="{9C24A0F3-323F-4195-B47D-FC1E133E5FC0}" destId="{763C03C0-E4F1-41CA-AA77-09C9EA577862}" srcOrd="0" destOrd="0" presId="urn:microsoft.com/office/officeart/2005/8/layout/hierarchy1"/>
    <dgm:cxn modelId="{9A34D853-8319-4D5B-BCC8-54D14B31B7A6}" type="presOf" srcId="{796CFC27-7B81-4542-A22C-712844A2FDFA}" destId="{4A0835AB-9CF8-47E0-93FC-87225E4E7573}" srcOrd="0" destOrd="0" presId="urn:microsoft.com/office/officeart/2005/8/layout/hierarchy1"/>
    <dgm:cxn modelId="{32EF2958-F3AB-47C9-AD27-320A11144992}" type="presOf" srcId="{43B6654E-6F42-4E9B-9192-B86BB1537233}" destId="{29619F77-38FE-47A9-9C8A-AE4B30D9FA24}" srcOrd="0" destOrd="0" presId="urn:microsoft.com/office/officeart/2005/8/layout/hierarchy1"/>
    <dgm:cxn modelId="{26B4B281-6C86-4DCD-A3D8-95EC122E1C7B}" type="presOf" srcId="{7E6347A7-F5EC-4771-B4A5-7FF8C49F1662}" destId="{FD08A5C7-1B1C-4842-92F8-1BE45ADA1442}" srcOrd="0" destOrd="0" presId="urn:microsoft.com/office/officeart/2005/8/layout/hierarchy1"/>
    <dgm:cxn modelId="{A72C2E89-762C-48A1-87A2-033ECA4190F4}" type="presOf" srcId="{62685E16-5076-4C5D-A248-7A607FA86D95}" destId="{20F92318-3788-4755-8FFA-36E4C1A0EBA5}" srcOrd="0" destOrd="0" presId="urn:microsoft.com/office/officeart/2005/8/layout/hierarchy1"/>
    <dgm:cxn modelId="{2B57F59A-815A-46C6-BB86-E9FA49D59E76}" srcId="{7D95CA84-FD28-4DC3-AF77-3DA57848A02B}" destId="{01D7228B-F7E1-4FD2-832D-95C2130CC7E6}" srcOrd="0" destOrd="0" parTransId="{047C9524-4306-49D8-957F-0FED11A41B06}" sibTransId="{53C3ED1C-ABC2-4A0D-A25C-98F3B16F637B}"/>
    <dgm:cxn modelId="{F32554A0-8046-4A9E-BF58-0F9E14FDB755}" type="presOf" srcId="{48E818FE-E248-4DCE-8140-DC837442E896}" destId="{2BD14954-76DC-45C2-A283-5ACEC74CEC8A}" srcOrd="0" destOrd="0" presId="urn:microsoft.com/office/officeart/2005/8/layout/hierarchy1"/>
    <dgm:cxn modelId="{E89792A9-2A4F-4717-8A6E-34D791F8D95F}" type="presOf" srcId="{E0E321B2-8FB8-42C1-970A-ABCF1D5E13F7}" destId="{8B083C78-A23D-4609-B252-4EE7C960158D}" srcOrd="0" destOrd="0" presId="urn:microsoft.com/office/officeart/2005/8/layout/hierarchy1"/>
    <dgm:cxn modelId="{CD46F3AE-DE78-4E28-808C-AF95DE1968BA}" srcId="{18B344EC-5EF5-4021-8AF7-D97DCDF87947}" destId="{48E818FE-E248-4DCE-8140-DC837442E896}" srcOrd="2" destOrd="0" parTransId="{796CFC27-7B81-4542-A22C-712844A2FDFA}" sibTransId="{9523E327-D463-450D-BDC3-1709C125D945}"/>
    <dgm:cxn modelId="{E65B7BB0-8229-4085-AC23-44E5C8E67A6C}" type="presOf" srcId="{047C9524-4306-49D8-957F-0FED11A41B06}" destId="{1FBEC189-5505-4A6B-BD7B-3895D9C0DA57}" srcOrd="0" destOrd="0" presId="urn:microsoft.com/office/officeart/2005/8/layout/hierarchy1"/>
    <dgm:cxn modelId="{68D2A5B1-D48B-4478-A80C-4B15DAB6C584}" srcId="{18B344EC-5EF5-4021-8AF7-D97DCDF87947}" destId="{C07BC6A4-044D-442D-8151-7E92857486CA}" srcOrd="4" destOrd="0" parTransId="{43B6654E-6F42-4E9B-9192-B86BB1537233}" sibTransId="{547FB8F3-8B0D-45DA-A962-4C7C1F699D54}"/>
    <dgm:cxn modelId="{F4AF4EBF-84ED-4E84-A0C2-4861819F3C0B}" type="presOf" srcId="{7D95CA84-FD28-4DC3-AF77-3DA57848A02B}" destId="{A2775FB0-4436-4CCE-8873-5755E335F1ED}" srcOrd="0" destOrd="0" presId="urn:microsoft.com/office/officeart/2005/8/layout/hierarchy1"/>
    <dgm:cxn modelId="{FA443BC4-DF14-45E5-B84C-0B88BCCB23BC}" srcId="{3C274BE4-74F2-4041-9D55-4EA3856F2E5F}" destId="{18B344EC-5EF5-4021-8AF7-D97DCDF87947}" srcOrd="0" destOrd="0" parTransId="{E377E827-DD92-4BDC-9D49-F4F0A6E73FBA}" sibTransId="{B68147F0-B9DF-4A38-A325-5CC5A66871A0}"/>
    <dgm:cxn modelId="{D81068E3-8572-468C-A15B-725DDCE87216}" type="presOf" srcId="{13D27E90-55D5-418D-A89C-644E5757F0DF}" destId="{60E1AEBF-C290-4D16-86BF-952A637A9FC7}" srcOrd="0" destOrd="0" presId="urn:microsoft.com/office/officeart/2005/8/layout/hierarchy1"/>
    <dgm:cxn modelId="{A3B5F3EE-0EAC-4127-9E50-85D09BFED653}" type="presOf" srcId="{18B344EC-5EF5-4021-8AF7-D97DCDF87947}" destId="{E597BE45-FD91-478E-B629-5F730B765F21}" srcOrd="0" destOrd="0" presId="urn:microsoft.com/office/officeart/2005/8/layout/hierarchy1"/>
    <dgm:cxn modelId="{D5E43CF3-0FEF-42EC-8E10-94C84EE0722C}" type="presOf" srcId="{01D7228B-F7E1-4FD2-832D-95C2130CC7E6}" destId="{823034B4-9661-44C2-B051-90FA9526CF6F}" srcOrd="0" destOrd="0" presId="urn:microsoft.com/office/officeart/2005/8/layout/hierarchy1"/>
    <dgm:cxn modelId="{1F2E05F6-AD14-462C-A338-FFDCC34BE60D}" srcId="{48E818FE-E248-4DCE-8140-DC837442E896}" destId="{13D27E90-55D5-418D-A89C-644E5757F0DF}" srcOrd="0" destOrd="0" parTransId="{E0E321B2-8FB8-42C1-970A-ABCF1D5E13F7}" sibTransId="{C965B3A0-FFB7-46F1-934E-61ED5E4226F0}"/>
    <dgm:cxn modelId="{783E11FD-44E5-42A8-8ED9-65E67F5361E6}" srcId="{18B344EC-5EF5-4021-8AF7-D97DCDF87947}" destId="{7E6347A7-F5EC-4771-B4A5-7FF8C49F1662}" srcOrd="1" destOrd="0" parTransId="{33A93110-F316-4373-AF0D-986D24471B4A}" sibTransId="{527F423D-2472-4E5E-B906-C4429410BD5A}"/>
    <dgm:cxn modelId="{2D9E147E-E7F6-4277-AE50-7EDD59B3FD6A}" type="presParOf" srcId="{E1DB92A5-7B67-4867-93E8-8701C90D3F1D}" destId="{1726C159-3F34-488C-854B-13E75B81DF62}" srcOrd="0" destOrd="0" presId="urn:microsoft.com/office/officeart/2005/8/layout/hierarchy1"/>
    <dgm:cxn modelId="{14A37ADF-5E7A-46EC-9139-2C493FA55633}" type="presParOf" srcId="{1726C159-3F34-488C-854B-13E75B81DF62}" destId="{ABA0854C-9D0A-437B-A3F4-6D80ADFF834B}" srcOrd="0" destOrd="0" presId="urn:microsoft.com/office/officeart/2005/8/layout/hierarchy1"/>
    <dgm:cxn modelId="{531F99EC-3CD6-4135-8011-B1D4A1D04E58}" type="presParOf" srcId="{ABA0854C-9D0A-437B-A3F4-6D80ADFF834B}" destId="{A38D2CA3-0962-48F9-9321-0698F3D390F9}" srcOrd="0" destOrd="0" presId="urn:microsoft.com/office/officeart/2005/8/layout/hierarchy1"/>
    <dgm:cxn modelId="{4B02EF4B-5F8D-41C3-939D-8B5B957F8C53}" type="presParOf" srcId="{ABA0854C-9D0A-437B-A3F4-6D80ADFF834B}" destId="{E597BE45-FD91-478E-B629-5F730B765F21}" srcOrd="1" destOrd="0" presId="urn:microsoft.com/office/officeart/2005/8/layout/hierarchy1"/>
    <dgm:cxn modelId="{D8B66A0A-01CF-4F0A-BB83-5C5AD46010F6}" type="presParOf" srcId="{1726C159-3F34-488C-854B-13E75B81DF62}" destId="{BE0F6331-A793-430D-B9FC-900CA34270E7}" srcOrd="1" destOrd="0" presId="urn:microsoft.com/office/officeart/2005/8/layout/hierarchy1"/>
    <dgm:cxn modelId="{76409806-1A79-411B-B746-153341DC9A08}" type="presParOf" srcId="{BE0F6331-A793-430D-B9FC-900CA34270E7}" destId="{0B3AB85F-41CB-4682-933A-0DACF4CA174A}" srcOrd="0" destOrd="0" presId="urn:microsoft.com/office/officeart/2005/8/layout/hierarchy1"/>
    <dgm:cxn modelId="{E41834A8-E239-4AF0-B1CF-4C6F5336215F}" type="presParOf" srcId="{BE0F6331-A793-430D-B9FC-900CA34270E7}" destId="{39757102-F192-48C7-B998-F9A585301BC6}" srcOrd="1" destOrd="0" presId="urn:microsoft.com/office/officeart/2005/8/layout/hierarchy1"/>
    <dgm:cxn modelId="{05DE9268-8CBC-4E15-B358-5C44F46287B2}" type="presParOf" srcId="{39757102-F192-48C7-B998-F9A585301BC6}" destId="{0CFE2F64-39A8-41E1-8B1E-47D8F1AA144F}" srcOrd="0" destOrd="0" presId="urn:microsoft.com/office/officeart/2005/8/layout/hierarchy1"/>
    <dgm:cxn modelId="{30D715BC-66B0-4C39-B72C-BBCBD15DACEC}" type="presParOf" srcId="{0CFE2F64-39A8-41E1-8B1E-47D8F1AA144F}" destId="{89EDA3C9-19C3-4937-8DEF-585DE189103A}" srcOrd="0" destOrd="0" presId="urn:microsoft.com/office/officeart/2005/8/layout/hierarchy1"/>
    <dgm:cxn modelId="{755D665C-E4F2-4ECC-90CB-368A76304A25}" type="presParOf" srcId="{0CFE2F64-39A8-41E1-8B1E-47D8F1AA144F}" destId="{A2775FB0-4436-4CCE-8873-5755E335F1ED}" srcOrd="1" destOrd="0" presId="urn:microsoft.com/office/officeart/2005/8/layout/hierarchy1"/>
    <dgm:cxn modelId="{B470D940-BD29-4DBF-BD75-2E260B3D6DE8}" type="presParOf" srcId="{39757102-F192-48C7-B998-F9A585301BC6}" destId="{0CBD5CD8-2319-4DD5-9CBC-9D37EA04041D}" srcOrd="1" destOrd="0" presId="urn:microsoft.com/office/officeart/2005/8/layout/hierarchy1"/>
    <dgm:cxn modelId="{11EC7AA5-50F7-4280-BB07-0B90C732688E}" type="presParOf" srcId="{0CBD5CD8-2319-4DD5-9CBC-9D37EA04041D}" destId="{1FBEC189-5505-4A6B-BD7B-3895D9C0DA57}" srcOrd="0" destOrd="0" presId="urn:microsoft.com/office/officeart/2005/8/layout/hierarchy1"/>
    <dgm:cxn modelId="{EF4583B4-81AF-4118-9A59-C0CBE144B584}" type="presParOf" srcId="{0CBD5CD8-2319-4DD5-9CBC-9D37EA04041D}" destId="{ABAD8BB7-9A42-4D51-A55F-7BBBBF56996E}" srcOrd="1" destOrd="0" presId="urn:microsoft.com/office/officeart/2005/8/layout/hierarchy1"/>
    <dgm:cxn modelId="{C4E917B2-E37E-42F7-882E-9AFED3937156}" type="presParOf" srcId="{ABAD8BB7-9A42-4D51-A55F-7BBBBF56996E}" destId="{80D80030-3DA3-449A-BB69-10E9A672FA0F}" srcOrd="0" destOrd="0" presId="urn:microsoft.com/office/officeart/2005/8/layout/hierarchy1"/>
    <dgm:cxn modelId="{0F5D5E8E-C1B9-451B-9B17-19E915D0FBC8}" type="presParOf" srcId="{80D80030-3DA3-449A-BB69-10E9A672FA0F}" destId="{EA5DAD8B-DB63-4EA8-BC73-11699F7A5E16}" srcOrd="0" destOrd="0" presId="urn:microsoft.com/office/officeart/2005/8/layout/hierarchy1"/>
    <dgm:cxn modelId="{D2F04B9D-3DE2-4374-8A50-91B5303E2AB6}" type="presParOf" srcId="{80D80030-3DA3-449A-BB69-10E9A672FA0F}" destId="{823034B4-9661-44C2-B051-90FA9526CF6F}" srcOrd="1" destOrd="0" presId="urn:microsoft.com/office/officeart/2005/8/layout/hierarchy1"/>
    <dgm:cxn modelId="{BCC8A55F-26B8-4A54-9D12-64C89B765C5E}" type="presParOf" srcId="{ABAD8BB7-9A42-4D51-A55F-7BBBBF56996E}" destId="{DF663366-B183-4B57-99ED-EB082046833A}" srcOrd="1" destOrd="0" presId="urn:microsoft.com/office/officeart/2005/8/layout/hierarchy1"/>
    <dgm:cxn modelId="{967C4F55-22EF-43A5-B21D-C551217816ED}" type="presParOf" srcId="{BE0F6331-A793-430D-B9FC-900CA34270E7}" destId="{63B481C8-4DA3-4267-A312-6087D03EF48B}" srcOrd="2" destOrd="0" presId="urn:microsoft.com/office/officeart/2005/8/layout/hierarchy1"/>
    <dgm:cxn modelId="{A008F99F-0F76-4573-8288-9022C6317039}" type="presParOf" srcId="{BE0F6331-A793-430D-B9FC-900CA34270E7}" destId="{9DFF30C2-AE1F-40AC-AE51-6A4B13CC1F67}" srcOrd="3" destOrd="0" presId="urn:microsoft.com/office/officeart/2005/8/layout/hierarchy1"/>
    <dgm:cxn modelId="{CE43210D-EE2F-42D4-B4D4-4C5BD78469BC}" type="presParOf" srcId="{9DFF30C2-AE1F-40AC-AE51-6A4B13CC1F67}" destId="{194434B9-A1CB-43D7-8D73-E774ED28D397}" srcOrd="0" destOrd="0" presId="urn:microsoft.com/office/officeart/2005/8/layout/hierarchy1"/>
    <dgm:cxn modelId="{44EFB2E6-6ABB-428F-BA2B-677EB3A8AD9F}" type="presParOf" srcId="{194434B9-A1CB-43D7-8D73-E774ED28D397}" destId="{A49B600F-FDC3-45CC-80C5-CE244736CAED}" srcOrd="0" destOrd="0" presId="urn:microsoft.com/office/officeart/2005/8/layout/hierarchy1"/>
    <dgm:cxn modelId="{3AB7D515-4F3B-43F7-A8B7-E3E7C5E82956}" type="presParOf" srcId="{194434B9-A1CB-43D7-8D73-E774ED28D397}" destId="{FD08A5C7-1B1C-4842-92F8-1BE45ADA1442}" srcOrd="1" destOrd="0" presId="urn:microsoft.com/office/officeart/2005/8/layout/hierarchy1"/>
    <dgm:cxn modelId="{17E11CFF-DCA9-4A3A-A6C1-53527B636A5B}" type="presParOf" srcId="{9DFF30C2-AE1F-40AC-AE51-6A4B13CC1F67}" destId="{99EF0A32-3198-4066-8951-E30563CA2373}" srcOrd="1" destOrd="0" presId="urn:microsoft.com/office/officeart/2005/8/layout/hierarchy1"/>
    <dgm:cxn modelId="{F03C5EF0-1C9A-4802-92CC-6F8E72537022}" type="presParOf" srcId="{BE0F6331-A793-430D-B9FC-900CA34270E7}" destId="{4A0835AB-9CF8-47E0-93FC-87225E4E7573}" srcOrd="4" destOrd="0" presId="urn:microsoft.com/office/officeart/2005/8/layout/hierarchy1"/>
    <dgm:cxn modelId="{D8AB76E9-E8D1-457F-AE03-A3D9048606C6}" type="presParOf" srcId="{BE0F6331-A793-430D-B9FC-900CA34270E7}" destId="{8F0820A1-817E-4B96-AFED-69A64E0D3F8C}" srcOrd="5" destOrd="0" presId="urn:microsoft.com/office/officeart/2005/8/layout/hierarchy1"/>
    <dgm:cxn modelId="{81BA99C9-1879-49A8-A5F2-2C8864FDAFFD}" type="presParOf" srcId="{8F0820A1-817E-4B96-AFED-69A64E0D3F8C}" destId="{938CC0CC-AC12-42F2-AD63-A0D5CAD7B78E}" srcOrd="0" destOrd="0" presId="urn:microsoft.com/office/officeart/2005/8/layout/hierarchy1"/>
    <dgm:cxn modelId="{A4A0E15F-7687-4917-AA2E-C75395FE1A4A}" type="presParOf" srcId="{938CC0CC-AC12-42F2-AD63-A0D5CAD7B78E}" destId="{669E5D69-AC36-40D4-A5DE-28089A9C6EA6}" srcOrd="0" destOrd="0" presId="urn:microsoft.com/office/officeart/2005/8/layout/hierarchy1"/>
    <dgm:cxn modelId="{7442B042-6F45-4773-884A-4B0F8FCF4A2E}" type="presParOf" srcId="{938CC0CC-AC12-42F2-AD63-A0D5CAD7B78E}" destId="{2BD14954-76DC-45C2-A283-5ACEC74CEC8A}" srcOrd="1" destOrd="0" presId="urn:microsoft.com/office/officeart/2005/8/layout/hierarchy1"/>
    <dgm:cxn modelId="{FC19C930-E21E-4E29-B6A5-3F50FA4E1BB6}" type="presParOf" srcId="{8F0820A1-817E-4B96-AFED-69A64E0D3F8C}" destId="{A077E41D-6C49-452B-A5E6-E3E13393F437}" srcOrd="1" destOrd="0" presId="urn:microsoft.com/office/officeart/2005/8/layout/hierarchy1"/>
    <dgm:cxn modelId="{14526FA6-CDC3-4272-A74E-B28AD4BD2176}" type="presParOf" srcId="{A077E41D-6C49-452B-A5E6-E3E13393F437}" destId="{8B083C78-A23D-4609-B252-4EE7C960158D}" srcOrd="0" destOrd="0" presId="urn:microsoft.com/office/officeart/2005/8/layout/hierarchy1"/>
    <dgm:cxn modelId="{A7BFA9AD-D956-46C6-8CC5-06F9F4BEF4AE}" type="presParOf" srcId="{A077E41D-6C49-452B-A5E6-E3E13393F437}" destId="{3B3B2F23-60A3-4FB9-8EE9-449F01239260}" srcOrd="1" destOrd="0" presId="urn:microsoft.com/office/officeart/2005/8/layout/hierarchy1"/>
    <dgm:cxn modelId="{8CF4ABDC-7942-4244-A8B3-A4BCE0B15FAF}" type="presParOf" srcId="{3B3B2F23-60A3-4FB9-8EE9-449F01239260}" destId="{6C2BBCFC-68DB-4D32-9E7D-D5C2872BF39F}" srcOrd="0" destOrd="0" presId="urn:microsoft.com/office/officeart/2005/8/layout/hierarchy1"/>
    <dgm:cxn modelId="{91F87B6A-0262-4AFA-B895-D1C1AB1DB30B}" type="presParOf" srcId="{6C2BBCFC-68DB-4D32-9E7D-D5C2872BF39F}" destId="{1463B765-F826-4B5A-95AD-02D20FAB5B7E}" srcOrd="0" destOrd="0" presId="urn:microsoft.com/office/officeart/2005/8/layout/hierarchy1"/>
    <dgm:cxn modelId="{69721B1F-D195-44A4-8470-C8C9EFD7FA62}" type="presParOf" srcId="{6C2BBCFC-68DB-4D32-9E7D-D5C2872BF39F}" destId="{60E1AEBF-C290-4D16-86BF-952A637A9FC7}" srcOrd="1" destOrd="0" presId="urn:microsoft.com/office/officeart/2005/8/layout/hierarchy1"/>
    <dgm:cxn modelId="{83FABAC0-FFE6-424F-86C3-5EA7E28EDAFD}" type="presParOf" srcId="{3B3B2F23-60A3-4FB9-8EE9-449F01239260}" destId="{11D93AA6-FF5F-4789-8692-ECBDB5AA7976}" srcOrd="1" destOrd="0" presId="urn:microsoft.com/office/officeart/2005/8/layout/hierarchy1"/>
    <dgm:cxn modelId="{F3B9C8DD-C0BD-4D1B-8765-B9235447CD94}" type="presParOf" srcId="{BE0F6331-A793-430D-B9FC-900CA34270E7}" destId="{763C03C0-E4F1-41CA-AA77-09C9EA577862}" srcOrd="6" destOrd="0" presId="urn:microsoft.com/office/officeart/2005/8/layout/hierarchy1"/>
    <dgm:cxn modelId="{F19F1625-17B5-4DE9-8B3D-086FDFC201B0}" type="presParOf" srcId="{BE0F6331-A793-430D-B9FC-900CA34270E7}" destId="{14ACF2C4-D911-43EB-B788-385B4726C43B}" srcOrd="7" destOrd="0" presId="urn:microsoft.com/office/officeart/2005/8/layout/hierarchy1"/>
    <dgm:cxn modelId="{69CC593F-2743-46C1-B5C6-DBBFD70F2289}" type="presParOf" srcId="{14ACF2C4-D911-43EB-B788-385B4726C43B}" destId="{490AA688-1BFB-4941-B21E-27D0878AD272}" srcOrd="0" destOrd="0" presId="urn:microsoft.com/office/officeart/2005/8/layout/hierarchy1"/>
    <dgm:cxn modelId="{ED48652E-0597-4757-8FAC-CBF22C529E90}" type="presParOf" srcId="{490AA688-1BFB-4941-B21E-27D0878AD272}" destId="{8AB0E8D9-CD6C-4423-862D-84C7F411C9B7}" srcOrd="0" destOrd="0" presId="urn:microsoft.com/office/officeart/2005/8/layout/hierarchy1"/>
    <dgm:cxn modelId="{21DBEE1F-8986-4C24-BED7-DD409669F24C}" type="presParOf" srcId="{490AA688-1BFB-4941-B21E-27D0878AD272}" destId="{20F92318-3788-4755-8FFA-36E4C1A0EBA5}" srcOrd="1" destOrd="0" presId="urn:microsoft.com/office/officeart/2005/8/layout/hierarchy1"/>
    <dgm:cxn modelId="{894018F2-F70A-4608-9E80-C4B1C4EC39AD}" type="presParOf" srcId="{14ACF2C4-D911-43EB-B788-385B4726C43B}" destId="{68322B9B-1058-484B-963A-AF6327E39CEC}" srcOrd="1" destOrd="0" presId="urn:microsoft.com/office/officeart/2005/8/layout/hierarchy1"/>
    <dgm:cxn modelId="{B27C3CA5-FA8F-43B0-818B-B1FFF7228DF1}" type="presParOf" srcId="{BE0F6331-A793-430D-B9FC-900CA34270E7}" destId="{29619F77-38FE-47A9-9C8A-AE4B30D9FA24}" srcOrd="8" destOrd="0" presId="urn:microsoft.com/office/officeart/2005/8/layout/hierarchy1"/>
    <dgm:cxn modelId="{6DA25538-B35E-48BD-BA44-D55E32D254ED}" type="presParOf" srcId="{BE0F6331-A793-430D-B9FC-900CA34270E7}" destId="{538051AE-7E6A-402B-A3A6-0BB513DCC69D}" srcOrd="9" destOrd="0" presId="urn:microsoft.com/office/officeart/2005/8/layout/hierarchy1"/>
    <dgm:cxn modelId="{C47AE27E-20C9-4A73-98FD-1CB80EB4C377}" type="presParOf" srcId="{538051AE-7E6A-402B-A3A6-0BB513DCC69D}" destId="{2B5ED7FD-8EFE-48BB-9D41-89E5AD1B2EEB}" srcOrd="0" destOrd="0" presId="urn:microsoft.com/office/officeart/2005/8/layout/hierarchy1"/>
    <dgm:cxn modelId="{72C5DA2B-0D8D-4FAC-80B3-687E5FDF72BC}" type="presParOf" srcId="{2B5ED7FD-8EFE-48BB-9D41-89E5AD1B2EEB}" destId="{DB3E4DEC-F503-4348-AC1E-8360D94526B5}" srcOrd="0" destOrd="0" presId="urn:microsoft.com/office/officeart/2005/8/layout/hierarchy1"/>
    <dgm:cxn modelId="{57EAF28B-608A-463F-B3F2-68B60D98FDF9}" type="presParOf" srcId="{2B5ED7FD-8EFE-48BB-9D41-89E5AD1B2EEB}" destId="{4B00E5F2-1068-4621-B9E1-927C0DC916D2}" srcOrd="1" destOrd="0" presId="urn:microsoft.com/office/officeart/2005/8/layout/hierarchy1"/>
    <dgm:cxn modelId="{74ECAA22-1ED1-4428-B697-2C1A4216C618}" type="presParOf" srcId="{538051AE-7E6A-402B-A3A6-0BB513DCC69D}" destId="{F159628D-9593-4307-A43B-1213D85B4A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19F77-38FE-47A9-9C8A-AE4B30D9FA24}">
      <dsp:nvSpPr>
        <dsp:cNvPr id="0" name=""/>
        <dsp:cNvSpPr/>
      </dsp:nvSpPr>
      <dsp:spPr>
        <a:xfrm>
          <a:off x="4074007" y="1833251"/>
          <a:ext cx="3239293" cy="385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40"/>
              </a:lnTo>
              <a:lnTo>
                <a:pt x="3239293" y="262640"/>
              </a:lnTo>
              <a:lnTo>
                <a:pt x="3239293" y="38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C03C0-E4F1-41CA-AA77-09C9EA577862}">
      <dsp:nvSpPr>
        <dsp:cNvPr id="0" name=""/>
        <dsp:cNvSpPr/>
      </dsp:nvSpPr>
      <dsp:spPr>
        <a:xfrm>
          <a:off x="4074007" y="1833251"/>
          <a:ext cx="1619646" cy="385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640"/>
              </a:lnTo>
              <a:lnTo>
                <a:pt x="1619646" y="262640"/>
              </a:lnTo>
              <a:lnTo>
                <a:pt x="1619646" y="38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83C78-A23D-4609-B252-4EE7C960158D}">
      <dsp:nvSpPr>
        <dsp:cNvPr id="0" name=""/>
        <dsp:cNvSpPr/>
      </dsp:nvSpPr>
      <dsp:spPr>
        <a:xfrm>
          <a:off x="4028287" y="3060134"/>
          <a:ext cx="91440" cy="385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835AB-9CF8-47E0-93FC-87225E4E7573}">
      <dsp:nvSpPr>
        <dsp:cNvPr id="0" name=""/>
        <dsp:cNvSpPr/>
      </dsp:nvSpPr>
      <dsp:spPr>
        <a:xfrm>
          <a:off x="4028287" y="1833251"/>
          <a:ext cx="91440" cy="385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481C8-4DA3-4267-A312-6087D03EF48B}">
      <dsp:nvSpPr>
        <dsp:cNvPr id="0" name=""/>
        <dsp:cNvSpPr/>
      </dsp:nvSpPr>
      <dsp:spPr>
        <a:xfrm>
          <a:off x="2454360" y="1833251"/>
          <a:ext cx="1619646" cy="385402"/>
        </a:xfrm>
        <a:custGeom>
          <a:avLst/>
          <a:gdLst/>
          <a:ahLst/>
          <a:cxnLst/>
          <a:rect l="0" t="0" r="0" b="0"/>
          <a:pathLst>
            <a:path>
              <a:moveTo>
                <a:pt x="1619646" y="0"/>
              </a:moveTo>
              <a:lnTo>
                <a:pt x="1619646" y="262640"/>
              </a:lnTo>
              <a:lnTo>
                <a:pt x="0" y="262640"/>
              </a:lnTo>
              <a:lnTo>
                <a:pt x="0" y="38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EC189-5505-4A6B-BD7B-3895D9C0DA57}">
      <dsp:nvSpPr>
        <dsp:cNvPr id="0" name=""/>
        <dsp:cNvSpPr/>
      </dsp:nvSpPr>
      <dsp:spPr>
        <a:xfrm>
          <a:off x="788993" y="3060134"/>
          <a:ext cx="91440" cy="385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AB85F-41CB-4682-933A-0DACF4CA174A}">
      <dsp:nvSpPr>
        <dsp:cNvPr id="0" name=""/>
        <dsp:cNvSpPr/>
      </dsp:nvSpPr>
      <dsp:spPr>
        <a:xfrm>
          <a:off x="834713" y="1833251"/>
          <a:ext cx="3239293" cy="385402"/>
        </a:xfrm>
        <a:custGeom>
          <a:avLst/>
          <a:gdLst/>
          <a:ahLst/>
          <a:cxnLst/>
          <a:rect l="0" t="0" r="0" b="0"/>
          <a:pathLst>
            <a:path>
              <a:moveTo>
                <a:pt x="3239293" y="0"/>
              </a:moveTo>
              <a:lnTo>
                <a:pt x="3239293" y="262640"/>
              </a:lnTo>
              <a:lnTo>
                <a:pt x="0" y="262640"/>
              </a:lnTo>
              <a:lnTo>
                <a:pt x="0" y="385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D2CA3-0962-48F9-9321-0698F3D390F9}">
      <dsp:nvSpPr>
        <dsp:cNvPr id="0" name=""/>
        <dsp:cNvSpPr/>
      </dsp:nvSpPr>
      <dsp:spPr>
        <a:xfrm>
          <a:off x="3411424" y="991771"/>
          <a:ext cx="1325165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7BE45-FD91-478E-B629-5F730B765F21}">
      <dsp:nvSpPr>
        <dsp:cNvPr id="0" name=""/>
        <dsp:cNvSpPr/>
      </dsp:nvSpPr>
      <dsp:spPr>
        <a:xfrm>
          <a:off x="3558665" y="1131650"/>
          <a:ext cx="1325165" cy="841480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Patronaje y escalado de ropa interior y deportiva</a:t>
          </a:r>
          <a:endParaRPr lang="es-CO" sz="1600" b="1" kern="1200" dirty="0"/>
        </a:p>
      </dsp:txBody>
      <dsp:txXfrm>
        <a:off x="3583311" y="1156296"/>
        <a:ext cx="1275873" cy="792188"/>
      </dsp:txXfrm>
    </dsp:sp>
    <dsp:sp modelId="{89EDA3C9-19C3-4937-8DEF-585DE189103A}">
      <dsp:nvSpPr>
        <dsp:cNvPr id="0" name=""/>
        <dsp:cNvSpPr/>
      </dsp:nvSpPr>
      <dsp:spPr>
        <a:xfrm>
          <a:off x="172131" y="2218654"/>
          <a:ext cx="1325165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5FB0-4436-4CCE-8873-5755E335F1ED}">
      <dsp:nvSpPr>
        <dsp:cNvPr id="0" name=""/>
        <dsp:cNvSpPr/>
      </dsp:nvSpPr>
      <dsp:spPr>
        <a:xfrm>
          <a:off x="319371" y="2358532"/>
          <a:ext cx="1325165" cy="8414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6">
                  <a:lumMod val="50000"/>
                </a:schemeClr>
              </a:solidFill>
            </a:rPr>
            <a:t>Patronaje y escalado</a:t>
          </a:r>
          <a:endParaRPr lang="es-CO" sz="16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44017" y="2383178"/>
        <a:ext cx="1275873" cy="792188"/>
      </dsp:txXfrm>
    </dsp:sp>
    <dsp:sp modelId="{EA5DAD8B-DB63-4EA8-BC73-11699F7A5E16}">
      <dsp:nvSpPr>
        <dsp:cNvPr id="0" name=""/>
        <dsp:cNvSpPr/>
      </dsp:nvSpPr>
      <dsp:spPr>
        <a:xfrm>
          <a:off x="4875" y="3445536"/>
          <a:ext cx="1659677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034B4-9661-44C2-B051-90FA9526CF6F}">
      <dsp:nvSpPr>
        <dsp:cNvPr id="0" name=""/>
        <dsp:cNvSpPr/>
      </dsp:nvSpPr>
      <dsp:spPr>
        <a:xfrm>
          <a:off x="152115" y="3585415"/>
          <a:ext cx="1659677" cy="841480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>
              <a:solidFill>
                <a:schemeClr val="accent5">
                  <a:lumMod val="50000"/>
                </a:schemeClr>
              </a:solidFill>
            </a:rPr>
            <a:t>Desahogo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 err="1">
              <a:solidFill>
                <a:schemeClr val="accent5">
                  <a:lumMod val="50000"/>
                </a:schemeClr>
              </a:solidFill>
            </a:rPr>
            <a:t>Drop</a:t>
          </a:r>
          <a:endParaRPr lang="es-MX" sz="1400" b="0" kern="1200" dirty="0">
            <a:solidFill>
              <a:schemeClr val="accent5">
                <a:lumMod val="50000"/>
              </a:schemeClr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>
              <a:solidFill>
                <a:schemeClr val="accent5">
                  <a:lumMod val="50000"/>
                </a:schemeClr>
              </a:solidFill>
            </a:rPr>
            <a:t>Cuadros de tallas</a:t>
          </a:r>
          <a:endParaRPr lang="es-CO" sz="1400" b="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176761" y="3610061"/>
        <a:ext cx="1610385" cy="792188"/>
      </dsp:txXfrm>
    </dsp:sp>
    <dsp:sp modelId="{A49B600F-FDC3-45CC-80C5-CE244736CAED}">
      <dsp:nvSpPr>
        <dsp:cNvPr id="0" name=""/>
        <dsp:cNvSpPr/>
      </dsp:nvSpPr>
      <dsp:spPr>
        <a:xfrm>
          <a:off x="1791777" y="2218654"/>
          <a:ext cx="1325165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8A5C7-1B1C-4842-92F8-1BE45ADA1442}">
      <dsp:nvSpPr>
        <dsp:cNvPr id="0" name=""/>
        <dsp:cNvSpPr/>
      </dsp:nvSpPr>
      <dsp:spPr>
        <a:xfrm>
          <a:off x="1939018" y="2358532"/>
          <a:ext cx="1325165" cy="8414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accent6">
                  <a:lumMod val="50000"/>
                </a:schemeClr>
              </a:solidFill>
            </a:rPr>
            <a:t>Métodos de trazo de patrones</a:t>
          </a:r>
          <a:endParaRPr lang="es-CO" sz="14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963664" y="2383178"/>
        <a:ext cx="1275873" cy="792188"/>
      </dsp:txXfrm>
    </dsp:sp>
    <dsp:sp modelId="{669E5D69-AC36-40D4-A5DE-28089A9C6EA6}">
      <dsp:nvSpPr>
        <dsp:cNvPr id="0" name=""/>
        <dsp:cNvSpPr/>
      </dsp:nvSpPr>
      <dsp:spPr>
        <a:xfrm>
          <a:off x="3411424" y="2218654"/>
          <a:ext cx="1325165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14954-76DC-45C2-A283-5ACEC74CEC8A}">
      <dsp:nvSpPr>
        <dsp:cNvPr id="0" name=""/>
        <dsp:cNvSpPr/>
      </dsp:nvSpPr>
      <dsp:spPr>
        <a:xfrm>
          <a:off x="3558665" y="2358532"/>
          <a:ext cx="1325165" cy="8414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6">
                  <a:lumMod val="50000"/>
                </a:schemeClr>
              </a:solidFill>
            </a:rPr>
            <a:t>Ropa interior femenina</a:t>
          </a:r>
          <a:endParaRPr lang="es-CO" sz="16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583311" y="2383178"/>
        <a:ext cx="1275873" cy="792188"/>
      </dsp:txXfrm>
    </dsp:sp>
    <dsp:sp modelId="{1463B765-F826-4B5A-95AD-02D20FAB5B7E}">
      <dsp:nvSpPr>
        <dsp:cNvPr id="0" name=""/>
        <dsp:cNvSpPr/>
      </dsp:nvSpPr>
      <dsp:spPr>
        <a:xfrm>
          <a:off x="3240902" y="3445536"/>
          <a:ext cx="1666210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1AEBF-C290-4D16-86BF-952A637A9FC7}">
      <dsp:nvSpPr>
        <dsp:cNvPr id="0" name=""/>
        <dsp:cNvSpPr/>
      </dsp:nvSpPr>
      <dsp:spPr>
        <a:xfrm>
          <a:off x="3388143" y="3585415"/>
          <a:ext cx="1666210" cy="841480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kern="1200" dirty="0">
              <a:solidFill>
                <a:schemeClr val="accent5">
                  <a:lumMod val="50000"/>
                </a:schemeClr>
              </a:solidFill>
            </a:rPr>
            <a:t>Panty, brasier, corpiño, traje de baño, leggins</a:t>
          </a:r>
          <a:endParaRPr lang="es-CO" sz="1400" b="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3412789" y="3610061"/>
        <a:ext cx="1616918" cy="792188"/>
      </dsp:txXfrm>
    </dsp:sp>
    <dsp:sp modelId="{8AB0E8D9-CD6C-4423-862D-84C7F411C9B7}">
      <dsp:nvSpPr>
        <dsp:cNvPr id="0" name=""/>
        <dsp:cNvSpPr/>
      </dsp:nvSpPr>
      <dsp:spPr>
        <a:xfrm>
          <a:off x="5031071" y="2218654"/>
          <a:ext cx="1325165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92318-3788-4755-8FFA-36E4C1A0EBA5}">
      <dsp:nvSpPr>
        <dsp:cNvPr id="0" name=""/>
        <dsp:cNvSpPr/>
      </dsp:nvSpPr>
      <dsp:spPr>
        <a:xfrm>
          <a:off x="5178312" y="2358532"/>
          <a:ext cx="1325165" cy="8414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6">
                  <a:lumMod val="50000"/>
                </a:schemeClr>
              </a:solidFill>
            </a:rPr>
            <a:t>Ropa interior masculina</a:t>
          </a:r>
          <a:endParaRPr lang="es-CO" sz="16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202958" y="2383178"/>
        <a:ext cx="1275873" cy="792188"/>
      </dsp:txXfrm>
    </dsp:sp>
    <dsp:sp modelId="{DB3E4DEC-F503-4348-AC1E-8360D94526B5}">
      <dsp:nvSpPr>
        <dsp:cNvPr id="0" name=""/>
        <dsp:cNvSpPr/>
      </dsp:nvSpPr>
      <dsp:spPr>
        <a:xfrm>
          <a:off x="6650718" y="2218654"/>
          <a:ext cx="1325165" cy="841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0E5F2-1068-4621-B9E1-927C0DC916D2}">
      <dsp:nvSpPr>
        <dsp:cNvPr id="0" name=""/>
        <dsp:cNvSpPr/>
      </dsp:nvSpPr>
      <dsp:spPr>
        <a:xfrm>
          <a:off x="6797959" y="2358532"/>
          <a:ext cx="1325165" cy="84148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6">
                  <a:lumMod val="50000"/>
                </a:schemeClr>
              </a:solidFill>
            </a:rPr>
            <a:t>Ropa deportiva masculina</a:t>
          </a:r>
          <a:endParaRPr lang="es-CO" sz="16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822605" y="2383178"/>
        <a:ext cx="1275873" cy="792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6855F-73F6-47AB-8BCF-156FFBF3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76B05-608A-4A1C-A370-FEC5943E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183CE-D14D-4A4F-A13E-65A576B5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1547B-6DBE-4ADB-8949-66998B68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987DE-AE44-40B2-AA24-B21A445B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86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C3DC-D313-42A2-B553-B7E57E1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BB3652-8A8F-432C-BCD5-A61505A47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76C13-4A9D-4890-A10D-60F724EF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73A60-3FA4-463A-87E8-17B375E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9A4A4-2DB5-4CE3-BF27-84EA105E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9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77DF83-3AD5-4FBE-9E7A-ED10D1C4B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471A9-321D-4EAB-9FEE-607E79BC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0F8DD-FDE6-442B-8F7A-0C53FC2E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F027F-E6B7-495F-BE8F-D3FA30F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16098-6A94-4388-884C-1453053A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1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8C29-2E22-4E5D-8D97-E6DA5EFB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AA0B5-8410-45A3-A95B-399B21CF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8FF0D-40D6-4C83-9900-1DAEB838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1D848-32B8-41ED-9948-537F258D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85568-124A-4EDD-9DEE-832F5C5E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56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7C8B-B66D-4CD9-8310-A7648D00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F15E4D-C17A-4A09-8DA8-C77FDE37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FB00-8D0B-4865-A786-6DBB4AD6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CF16C-5E8D-4C50-92B2-DA9F0B99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1A641-552F-4496-9C06-F4CE3A75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12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9E0FB-6F4A-4356-94CC-7A6E2D8B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1EB13-0AF1-4FB3-A360-C438F8B5E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14F82-EE99-4575-A919-0FB5DFB9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CF584-3505-465F-B5B4-8547D03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B01E1-F0FA-47E6-9CB9-F5AAC4A3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91A327-A993-4CB6-AAB1-4A7ECA76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3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15E2-6DEF-4A2E-85D2-807FAC16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B660C0-F374-4EA5-8672-217EFE16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27FA3-2B53-4F74-A150-C68476FB1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11A7CB-0840-4735-ACAA-E754AD5C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1D6681-34AC-4FC5-980E-B2280939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58DFD6-E0EA-4F50-B53D-6E332391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B2E0AA-4105-4ADA-BD13-20BC1B3C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CC3F37-4E33-4B40-B26C-F79BE970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8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CF00-64B3-4577-9373-0995DA3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A1EAF-9849-42DE-8A0D-79CF007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54C1D0-0555-48E9-B2D5-AA0C932E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02CCB5-6849-4616-A0F7-25704685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21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6834AA-CD48-4672-844F-A247127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F351B-8438-407D-8AEF-F59CCCEA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2D8CB9-37E6-4023-BD95-E67698C4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40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A6AED-A219-4B7C-ACC2-B1E4EF17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A3CDB-C077-4903-9624-3EBFCB1B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2CA03B-503A-46F6-AC56-5D9A6105D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0DB80-9090-4306-801A-5407F2E7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5DF8A-CD8E-4232-834A-8747E7F1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AE2CB5-7F19-4E35-BB7C-76D16603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7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EDD60-B720-4049-AA8B-B1EB1B5E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25DB-AD05-42E1-A557-CDA2EC340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7C561D-F3A1-45F7-A403-D20E7FFC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39612-7D73-4D4B-A1F4-A084763C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5980CA-793E-4561-B0A8-7F110972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E237E-FC3D-40CD-9CCB-BC4B5097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41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1CB33D-1807-4F24-A00E-C8D5DE2E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FA2A81-D87D-4CE3-8FAD-FA327598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D8B4B-E03A-4411-BBCC-F9322DF6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978F-9D96-4149-8031-D651868A3CE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5DB22-C7C7-4CB2-BCC0-30261B6F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6B883-1B0A-41EE-8A1B-FC9139D9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7566-B67A-445A-A54D-7F456D43C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2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FB35E4A-C4DC-42C8-A3A6-B2DDE5CAA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030451"/>
              </p:ext>
            </p:extLst>
          </p:nvPr>
        </p:nvGraphicFramePr>
        <p:xfrm>
          <a:off x="1700696" y="2425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CD9D75BE-B029-4476-BE07-67CB5FF3D55E}"/>
              </a:ext>
            </a:extLst>
          </p:cNvPr>
          <p:cNvSpPr/>
          <p:nvPr/>
        </p:nvSpPr>
        <p:spPr>
          <a:xfrm>
            <a:off x="7182679" y="954155"/>
            <a:ext cx="1590261" cy="1139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4">
                    <a:lumMod val="50000"/>
                  </a:schemeClr>
                </a:solidFill>
              </a:rPr>
              <a:t>Líneas: masculina, femenina, infantil</a:t>
            </a:r>
            <a:endParaRPr lang="es-CO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82DB65D-E9F0-4538-85B0-C786C631CC7B}"/>
              </a:ext>
            </a:extLst>
          </p:cNvPr>
          <p:cNvCxnSpPr/>
          <p:nvPr/>
        </p:nvCxnSpPr>
        <p:spPr>
          <a:xfrm flipH="1">
            <a:off x="6533322" y="1523999"/>
            <a:ext cx="6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DE7B0BC-B234-41C6-8618-B123D71A6B15}"/>
              </a:ext>
            </a:extLst>
          </p:cNvPr>
          <p:cNvSpPr/>
          <p:nvPr/>
        </p:nvSpPr>
        <p:spPr>
          <a:xfrm>
            <a:off x="3644349" y="4373215"/>
            <a:ext cx="1232452" cy="8878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0" dirty="0">
                <a:solidFill>
                  <a:schemeClr val="accent5">
                    <a:lumMod val="50000"/>
                  </a:schemeClr>
                </a:solidFill>
              </a:rPr>
              <a:t>Tejidos, elasticidad, elongación y métodos</a:t>
            </a:r>
            <a:endParaRPr lang="es-CO" sz="14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7D70A67-5859-488B-8210-FAD8DF25DE45}"/>
              </a:ext>
            </a:extLst>
          </p:cNvPr>
          <p:cNvCxnSpPr>
            <a:cxnSpLocks/>
          </p:cNvCxnSpPr>
          <p:nvPr/>
        </p:nvCxnSpPr>
        <p:spPr>
          <a:xfrm>
            <a:off x="4227444" y="3498573"/>
            <a:ext cx="0" cy="86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4061A1A-743D-4733-B68F-8C81E5DABDE6}"/>
              </a:ext>
            </a:extLst>
          </p:cNvPr>
          <p:cNvSpPr/>
          <p:nvPr/>
        </p:nvSpPr>
        <p:spPr>
          <a:xfrm>
            <a:off x="6851373" y="4353335"/>
            <a:ext cx="1311959" cy="8878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5">
                    <a:lumMod val="50000"/>
                  </a:schemeClr>
                </a:solidFill>
              </a:rPr>
              <a:t>Tipos de interior masculino</a:t>
            </a:r>
            <a:endParaRPr lang="es-CO" sz="14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8A8AE88-2A41-42D8-9971-6C1341B66E68}"/>
              </a:ext>
            </a:extLst>
          </p:cNvPr>
          <p:cNvSpPr/>
          <p:nvPr/>
        </p:nvSpPr>
        <p:spPr>
          <a:xfrm>
            <a:off x="8516737" y="3810002"/>
            <a:ext cx="1311959" cy="8878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5">
                    <a:lumMod val="50000"/>
                  </a:schemeClr>
                </a:solidFill>
              </a:rPr>
              <a:t>Camiseta, sudadera, pantaloneta</a:t>
            </a:r>
            <a:endParaRPr lang="es-CO" sz="14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350992A-5385-4CAB-86A2-4DAE5CB5017A}"/>
              </a:ext>
            </a:extLst>
          </p:cNvPr>
          <p:cNvCxnSpPr>
            <a:cxnSpLocks/>
          </p:cNvCxnSpPr>
          <p:nvPr/>
        </p:nvCxnSpPr>
        <p:spPr>
          <a:xfrm>
            <a:off x="7500726" y="3458819"/>
            <a:ext cx="0" cy="86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796CCB3-9FB5-4985-AA0C-CCA6243CFE4C}"/>
              </a:ext>
            </a:extLst>
          </p:cNvPr>
          <p:cNvCxnSpPr>
            <a:cxnSpLocks/>
          </p:cNvCxnSpPr>
          <p:nvPr/>
        </p:nvCxnSpPr>
        <p:spPr>
          <a:xfrm>
            <a:off x="9166085" y="3445570"/>
            <a:ext cx="0" cy="36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09D12CCE-CB2B-48DC-9844-456B277D435C}"/>
              </a:ext>
            </a:extLst>
          </p:cNvPr>
          <p:cNvSpPr/>
          <p:nvPr/>
        </p:nvSpPr>
        <p:spPr>
          <a:xfrm>
            <a:off x="4784035" y="5473147"/>
            <a:ext cx="2252870" cy="7023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Modelo básico</a:t>
            </a:r>
          </a:p>
          <a:p>
            <a:pPr algn="ctr"/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Escalado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C0916BD-87AD-49A0-A091-BAD501DA470D}"/>
              </a:ext>
            </a:extLst>
          </p:cNvPr>
          <p:cNvCxnSpPr>
            <a:endCxn id="16" idx="2"/>
          </p:cNvCxnSpPr>
          <p:nvPr/>
        </p:nvCxnSpPr>
        <p:spPr>
          <a:xfrm>
            <a:off x="2584174" y="4697897"/>
            <a:ext cx="2199861" cy="1126429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DF93C67-25F5-439A-8B7E-E7CAB58A45B8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 flipV="1">
            <a:off x="7036905" y="4697897"/>
            <a:ext cx="2135812" cy="11264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E8D150D8-18C8-4EC6-B28E-321E613AF24F}"/>
              </a:ext>
            </a:extLst>
          </p:cNvPr>
          <p:cNvCxnSpPr>
            <a:stCxn id="6" idx="2"/>
            <a:endCxn id="16" idx="2"/>
          </p:cNvCxnSpPr>
          <p:nvPr/>
        </p:nvCxnSpPr>
        <p:spPr>
          <a:xfrm rot="16200000" flipH="1">
            <a:off x="4240697" y="5280988"/>
            <a:ext cx="563216" cy="5234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EF898DA-5478-4980-926D-199257184A18}"/>
              </a:ext>
            </a:extLst>
          </p:cNvPr>
          <p:cNvCxnSpPr>
            <a:cxnSpLocks/>
            <a:endCxn id="16" idx="6"/>
          </p:cNvCxnSpPr>
          <p:nvPr/>
        </p:nvCxnSpPr>
        <p:spPr>
          <a:xfrm rot="5400000">
            <a:off x="6954079" y="5324056"/>
            <a:ext cx="583096" cy="417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24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6</cp:revision>
  <dcterms:created xsi:type="dcterms:W3CDTF">2021-11-10T20:12:06Z</dcterms:created>
  <dcterms:modified xsi:type="dcterms:W3CDTF">2021-11-22T17:30:27Z</dcterms:modified>
</cp:coreProperties>
</file>