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62" r:id="rId4"/>
    <p:sldId id="263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F2D3A-FADC-45C7-B6A8-9602D6168D49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B84CA-886A-416E-860F-AB0BC3BE75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574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840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436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322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7005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036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3489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276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B59C8-9435-41A7-9E38-FE59FEE7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C200A1-1DE9-4563-901A-D65009302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4D798B-BF2A-4491-894E-01DD6439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4D08-C08C-4049-BCF3-EAB238276943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8434C5-779A-47F3-9C35-66825E1C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CFEDE-5A0D-49CA-AE47-D74B2BF5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F462-1700-44E6-A748-6AF0AB3D8D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751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AEB08-CD10-46B6-8799-77DBDA1A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2227BF-A846-42F7-A34E-63F20E638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42240-BBD0-4B1A-9A75-AF4920E5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4D08-C08C-4049-BCF3-EAB238276943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8799F0-1A47-48BC-AE35-A1AC8FC8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75359D-B649-4F64-A91E-700DCE9B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F462-1700-44E6-A748-6AF0AB3D8D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131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4B1A0A-A75C-4546-8D0E-8895A4357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F74495-F769-4AB3-8882-6AEFFCA36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514529-AA46-4CA4-97CD-19F29349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4D08-C08C-4049-BCF3-EAB238276943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0769F0-B02D-4125-9871-430E1D54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39DFC6-C6FF-4F5B-A606-D1FD75D8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F462-1700-44E6-A748-6AF0AB3D8D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840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36FE3-AA8C-44AD-AA9B-A649026F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685471-DF1F-4B03-8464-D5388201B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72D9E8-657D-416B-AA81-8B453369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4D08-C08C-4049-BCF3-EAB238276943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1771EE-5E77-474B-ABFE-8BE9FD4D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789C8-D7EA-43B9-BB33-D0B24D0E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F462-1700-44E6-A748-6AF0AB3D8D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199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44175-6063-4F96-9968-0F4E9BE4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B38BF2-AE48-4093-91DB-187F2C52C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0B9358-65A9-4905-989B-5BD22858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4D08-C08C-4049-BCF3-EAB238276943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6D0001-6262-4B50-AD20-0CD8AEC3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7D8E7C-BBF7-4A50-AF32-6D2A66FB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F462-1700-44E6-A748-6AF0AB3D8D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660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73C02-9B58-4E87-A9B0-6FA04FBB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DB7B94-1A6F-48F9-921E-25971FC5E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475B5F-FD82-45E3-931A-93FC6BEFC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9C9B40-EC5B-4727-AB48-B05D9FD6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4D08-C08C-4049-BCF3-EAB238276943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8D1427-0D27-485D-8AC7-08A56C17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541CD7-97FA-4094-9FBB-6040ACC5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F462-1700-44E6-A748-6AF0AB3D8D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551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A1306-CF91-4073-BDE5-FBF112FD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C955D0-E709-47BC-9D0B-6A72DD4D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D4AFAB-2021-4B7F-93C4-E86ACF43F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9A92DF-ABDB-4A93-BD22-3FD1D882F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A33630-AF46-44ED-99E6-7CBA78EEA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8BF6D-B799-43DF-93CC-DA35A53C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4D08-C08C-4049-BCF3-EAB238276943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B6BD1-48A2-4214-9E8B-07BA5A1F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BD24F8-CBDB-48C9-A910-F2C7BA58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F462-1700-44E6-A748-6AF0AB3D8D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860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35DCB-0BB7-4447-9940-156840AE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374ED0-7251-486D-87FE-69E972C6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4D08-C08C-4049-BCF3-EAB238276943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3A67CB-FA86-448E-8C2E-4DA3600A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199F94-91DB-4602-92CE-C15730D8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F462-1700-44E6-A748-6AF0AB3D8D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122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E2D890-F621-42A7-A50E-51A66FA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4D08-C08C-4049-BCF3-EAB238276943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2B47E7-3128-495F-8010-EED201CF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56A4F5-350B-41C7-9C63-BDDB6344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F462-1700-44E6-A748-6AF0AB3D8D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696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4DEC3-49B7-4EA7-AB2F-F17C2114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03A2BF-CD17-4EB9-8AB3-3730DA539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1E759C-8FA7-4E03-9CCA-19AA0CBE1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7CE4AE-D6E1-4875-8340-0F0896F6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4D08-C08C-4049-BCF3-EAB238276943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EFD238-6DF1-4949-A9A0-6DB34313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9D7D21-524B-45E6-A168-C476B29F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F462-1700-44E6-A748-6AF0AB3D8D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025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3C622-F6BD-41AD-BC65-4EA63F9A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030EA23-DEA3-4C10-95E3-BCCC18760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5E0307-FFCA-4A77-9EB4-ED2887B95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5B55AF-4C2E-4B6E-8D3A-81909B16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4D08-C08C-4049-BCF3-EAB238276943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44B8E9-6421-4CBA-B942-06A4CD2A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F05324-0BCE-41F1-AEAE-ABFFC52E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F462-1700-44E6-A748-6AF0AB3D8D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344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036A4A-FBE7-490D-A419-D4096697A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F907A7-25C5-4D1C-A739-74CD9ECA6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5D39DB-3622-4265-929A-D7174E437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C4D08-C08C-4049-BCF3-EAB238276943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D9B25C-E3D0-418A-BD04-44C140BAC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4E8DD-41F8-4EC9-8278-724CCC699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AF462-1700-44E6-A748-6AF0AB3D8D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2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" name="Google Shape;85;p2"/>
          <p:cNvSpPr/>
          <p:nvPr/>
        </p:nvSpPr>
        <p:spPr>
          <a:xfrm>
            <a:off x="1495483" y="409848"/>
            <a:ext cx="5009820" cy="42617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CO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DI_CF9B_5_BasicosBrasierPrincipianteNiña</a:t>
            </a:r>
            <a:endParaRPr lang="es-CO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350314" y="1241972"/>
            <a:ext cx="1881810" cy="416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MX" sz="2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CO" sz="20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lider</a:t>
            </a:r>
            <a:r>
              <a:rPr lang="es-CO" sz="2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70F36E0-0559-4E7E-9FE7-C1850128D6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33" t="30625" r="4085" b="20625"/>
          <a:stretch/>
        </p:blipFill>
        <p:spPr>
          <a:xfrm>
            <a:off x="358938" y="1450074"/>
            <a:ext cx="7662687" cy="4195352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878D9EE-C11E-42AE-B8DD-1938F76F4EDD}"/>
              </a:ext>
            </a:extLst>
          </p:cNvPr>
          <p:cNvCxnSpPr>
            <a:cxnSpLocks/>
          </p:cNvCxnSpPr>
          <p:nvPr/>
        </p:nvCxnSpPr>
        <p:spPr>
          <a:xfrm flipH="1">
            <a:off x="4572000" y="1658176"/>
            <a:ext cx="3778314" cy="1628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89328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CB894F5-8EA5-4612-BAA3-ECA3A48F34A1}"/>
              </a:ext>
            </a:extLst>
          </p:cNvPr>
          <p:cNvSpPr txBox="1"/>
          <p:nvPr/>
        </p:nvSpPr>
        <p:spPr>
          <a:xfrm>
            <a:off x="189942" y="0"/>
            <a:ext cx="3938649" cy="2966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Medidas</a:t>
            </a:r>
            <a:endParaRPr lang="es-CO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Tórax máximo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Pecho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estatura 7ª C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Cintura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Base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Porcentaje de elasticidad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Base = </a:t>
            </a:r>
            <a:r>
              <a:rPr lang="es-CO" sz="1200" u="sng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Base x 100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100 + 15%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Delantero y Espalda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8" name="image38.png">
            <a:extLst>
              <a:ext uri="{FF2B5EF4-FFF2-40B4-BE49-F238E27FC236}">
                <a16:creationId xmlns:a16="http://schemas.microsoft.com/office/drawing/2014/main" id="{9B89C6FC-D2BF-48CF-844F-F3E59F0946C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19242" y="3216965"/>
            <a:ext cx="6928133" cy="3429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21979518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89367BB-51C9-4285-96C9-029682C8189A}"/>
              </a:ext>
            </a:extLst>
          </p:cNvPr>
          <p:cNvSpPr txBox="1"/>
          <p:nvPr/>
        </p:nvSpPr>
        <p:spPr>
          <a:xfrm>
            <a:off x="315838" y="185114"/>
            <a:ext cx="7245626" cy="2417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Base del Brasier (corpiño)</a:t>
            </a: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= Punto de origen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1 - 2 = 3/10 de estatura 7ª C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1 - 3 = 1/10 de estatura 7ª C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3 - 4 = 1/5 de base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4-5= ½ de base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5 - 6 = 1/10 de base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1 - 7 = a la distancia 4 - 6</a:t>
            </a:r>
            <a:endParaRPr lang="es-CO" sz="1200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220F655-7EB7-45E1-8F1E-36531730EF5E}"/>
              </a:ext>
            </a:extLst>
          </p:cNvPr>
          <p:cNvGrpSpPr/>
          <p:nvPr/>
        </p:nvGrpSpPr>
        <p:grpSpPr>
          <a:xfrm>
            <a:off x="608423" y="2693504"/>
            <a:ext cx="6928133" cy="3462131"/>
            <a:chOff x="608423" y="2693504"/>
            <a:chExt cx="6928133" cy="3462131"/>
          </a:xfrm>
        </p:grpSpPr>
        <p:pic>
          <p:nvPicPr>
            <p:cNvPr id="6" name="image38.png">
              <a:extLst>
                <a:ext uri="{FF2B5EF4-FFF2-40B4-BE49-F238E27FC236}">
                  <a16:creationId xmlns:a16="http://schemas.microsoft.com/office/drawing/2014/main" id="{EF764F27-AA74-4872-9502-4A941A1B343E}"/>
                </a:ext>
              </a:extLst>
            </p:cNvPr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608423" y="2726635"/>
              <a:ext cx="6928133" cy="3429000"/>
            </a:xfrm>
            <a:prstGeom prst="rect">
              <a:avLst/>
            </a:prstGeom>
            <a:ln/>
          </p:spPr>
        </p:pic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6CCC0713-A3C0-4328-B446-0E67F4BA71AD}"/>
                </a:ext>
              </a:extLst>
            </p:cNvPr>
            <p:cNvSpPr/>
            <p:nvPr/>
          </p:nvSpPr>
          <p:spPr>
            <a:xfrm>
              <a:off x="6925781" y="2726635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FB3E4BD-2956-422A-ACD0-B54570B675C9}"/>
                </a:ext>
              </a:extLst>
            </p:cNvPr>
            <p:cNvSpPr/>
            <p:nvPr/>
          </p:nvSpPr>
          <p:spPr>
            <a:xfrm>
              <a:off x="6870018" y="3765919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32B90D3D-9D87-4A44-A894-735FA78299F9}"/>
                </a:ext>
              </a:extLst>
            </p:cNvPr>
            <p:cNvSpPr/>
            <p:nvPr/>
          </p:nvSpPr>
          <p:spPr>
            <a:xfrm>
              <a:off x="6867321" y="4380306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C7390A81-3DC0-4D67-A992-064960149CA8}"/>
                </a:ext>
              </a:extLst>
            </p:cNvPr>
            <p:cNvSpPr/>
            <p:nvPr/>
          </p:nvSpPr>
          <p:spPr>
            <a:xfrm>
              <a:off x="6870018" y="5730738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1FA8AD1-6039-434F-9044-EE6037549985}"/>
                </a:ext>
              </a:extLst>
            </p:cNvPr>
            <p:cNvSpPr/>
            <p:nvPr/>
          </p:nvSpPr>
          <p:spPr>
            <a:xfrm>
              <a:off x="4447279" y="2693504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4EC3DB55-35DF-4594-B570-0D5AEE9CF526}"/>
                </a:ext>
              </a:extLst>
            </p:cNvPr>
            <p:cNvSpPr/>
            <p:nvPr/>
          </p:nvSpPr>
          <p:spPr>
            <a:xfrm>
              <a:off x="4513741" y="4341558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67E79BCC-85A3-42DD-AA4D-00B9DF12DDEE}"/>
                </a:ext>
              </a:extLst>
            </p:cNvPr>
            <p:cNvSpPr/>
            <p:nvPr/>
          </p:nvSpPr>
          <p:spPr>
            <a:xfrm>
              <a:off x="3966471" y="4343216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539493690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89F1FB2-0519-42A2-925C-B5204B2201DC}"/>
              </a:ext>
            </a:extLst>
          </p:cNvPr>
          <p:cNvSpPr txBox="1"/>
          <p:nvPr/>
        </p:nvSpPr>
        <p:spPr>
          <a:xfrm>
            <a:off x="96078" y="-132520"/>
            <a:ext cx="5775222" cy="2966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Base del Brasier (corpiño)</a:t>
            </a:r>
            <a:endParaRPr lang="es-CO" sz="1200" dirty="0">
              <a:solidFill>
                <a:srgbClr val="10101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7 - 8= 1/10 de base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1 - 9 = 1 /6 de base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1 - 10 = ¼ de 1 - 9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11 = ½ de la distancia 6 - 8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11 - 12 = 1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curva la sisa uniendo los puntos </a:t>
            </a: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8 - 12 - 5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2 - 13 = a la distancia 4 - 5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5 - 14 y 13 - 16 = ½ de base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15 - 19 y 15 - 20 = 1 /6 de base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05269CE0-D046-4EEF-AC3E-A00177C02BD7}"/>
              </a:ext>
            </a:extLst>
          </p:cNvPr>
          <p:cNvGrpSpPr/>
          <p:nvPr/>
        </p:nvGrpSpPr>
        <p:grpSpPr>
          <a:xfrm>
            <a:off x="331024" y="2654986"/>
            <a:ext cx="7540767" cy="3904839"/>
            <a:chOff x="331024" y="2654986"/>
            <a:chExt cx="7540767" cy="3904839"/>
          </a:xfrm>
        </p:grpSpPr>
        <p:pic>
          <p:nvPicPr>
            <p:cNvPr id="6" name="image38.png">
              <a:extLst>
                <a:ext uri="{FF2B5EF4-FFF2-40B4-BE49-F238E27FC236}">
                  <a16:creationId xmlns:a16="http://schemas.microsoft.com/office/drawing/2014/main" id="{3B63F910-CD8D-4D39-A85F-5DB310490D52}"/>
                </a:ext>
              </a:extLst>
            </p:cNvPr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31024" y="2753138"/>
              <a:ext cx="7540767" cy="3806687"/>
            </a:xfrm>
            <a:prstGeom prst="rect">
              <a:avLst/>
            </a:prstGeom>
            <a:ln/>
          </p:spPr>
        </p:pic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0113908A-2FA9-45ED-A6DB-D3848C14D04F}"/>
                </a:ext>
              </a:extLst>
            </p:cNvPr>
            <p:cNvSpPr/>
            <p:nvPr/>
          </p:nvSpPr>
          <p:spPr>
            <a:xfrm>
              <a:off x="5937560" y="2662438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7482FC2-85E2-47D9-82D0-79F33024EF10}"/>
                </a:ext>
              </a:extLst>
            </p:cNvPr>
            <p:cNvSpPr/>
            <p:nvPr/>
          </p:nvSpPr>
          <p:spPr>
            <a:xfrm>
              <a:off x="7208778" y="3079883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15A4E85C-8AA9-44C5-9D17-4890FE3A9688}"/>
                </a:ext>
              </a:extLst>
            </p:cNvPr>
            <p:cNvSpPr/>
            <p:nvPr/>
          </p:nvSpPr>
          <p:spPr>
            <a:xfrm>
              <a:off x="4520166" y="2654986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E58CCB5-AF6F-4E13-AB5B-9294A36DB337}"/>
                </a:ext>
              </a:extLst>
            </p:cNvPr>
            <p:cNvSpPr/>
            <p:nvPr/>
          </p:nvSpPr>
          <p:spPr>
            <a:xfrm>
              <a:off x="7096536" y="2716695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17962FD-1EAD-4D4D-A1A4-6C99CF7C1FA3}"/>
                </a:ext>
              </a:extLst>
            </p:cNvPr>
            <p:cNvSpPr/>
            <p:nvPr/>
          </p:nvSpPr>
          <p:spPr>
            <a:xfrm>
              <a:off x="4405405" y="3778118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BA5398F-5C5D-46DD-8F32-FC2DC2886BDE}"/>
                </a:ext>
              </a:extLst>
            </p:cNvPr>
            <p:cNvSpPr/>
            <p:nvPr/>
          </p:nvSpPr>
          <p:spPr>
            <a:xfrm>
              <a:off x="4414463" y="3170583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65EFFEDD-4B7B-4701-937C-69EA9C93C61F}"/>
                </a:ext>
              </a:extLst>
            </p:cNvPr>
            <p:cNvSpPr/>
            <p:nvPr/>
          </p:nvSpPr>
          <p:spPr>
            <a:xfrm>
              <a:off x="4931298" y="3800476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2157372B-B4D1-44F7-9C93-578E99D2198F}"/>
                </a:ext>
              </a:extLst>
            </p:cNvPr>
            <p:cNvSpPr/>
            <p:nvPr/>
          </p:nvSpPr>
          <p:spPr>
            <a:xfrm>
              <a:off x="3938651" y="6134928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2FC2DCF2-2953-41AC-BB42-44B36B19CBEB}"/>
                </a:ext>
              </a:extLst>
            </p:cNvPr>
            <p:cNvSpPr/>
            <p:nvPr/>
          </p:nvSpPr>
          <p:spPr>
            <a:xfrm>
              <a:off x="7129172" y="4455681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AAB55487-93A9-4BD6-A27E-1A05BAB0FDCA}"/>
                </a:ext>
              </a:extLst>
            </p:cNvPr>
            <p:cNvSpPr/>
            <p:nvPr/>
          </p:nvSpPr>
          <p:spPr>
            <a:xfrm>
              <a:off x="3932025" y="4444032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B1EC901-AECD-42D0-81B0-B4FA376C10EF}"/>
                </a:ext>
              </a:extLst>
            </p:cNvPr>
            <p:cNvSpPr/>
            <p:nvPr/>
          </p:nvSpPr>
          <p:spPr>
            <a:xfrm>
              <a:off x="7208778" y="6134927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B13FF5B4-A46D-46C3-961F-16AE07BF3B15}"/>
                </a:ext>
              </a:extLst>
            </p:cNvPr>
            <p:cNvSpPr/>
            <p:nvPr/>
          </p:nvSpPr>
          <p:spPr>
            <a:xfrm>
              <a:off x="608484" y="4455681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807CD22-A250-43E2-BC3B-D54DFF90772C}"/>
                </a:ext>
              </a:extLst>
            </p:cNvPr>
            <p:cNvSpPr/>
            <p:nvPr/>
          </p:nvSpPr>
          <p:spPr>
            <a:xfrm>
              <a:off x="608484" y="6108412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212488714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F60AA67-F3D5-465C-83FD-0ABB6AE13356}"/>
              </a:ext>
            </a:extLst>
          </p:cNvPr>
          <p:cNvSpPr txBox="1"/>
          <p:nvPr/>
        </p:nvSpPr>
        <p:spPr>
          <a:xfrm>
            <a:off x="149086" y="53010"/>
            <a:ext cx="4767471" cy="2135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Base del Brasier (corpiño)</a:t>
            </a:r>
          </a:p>
          <a:p>
            <a:pPr>
              <a:lnSpc>
                <a:spcPct val="150000"/>
              </a:lnSpc>
            </a:pPr>
            <a:r>
              <a:rPr lang="es-CO" sz="1200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curva el escote uniendo los puntos </a:t>
            </a: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19 - 20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 – 17 y de18 - 21 = 1/10 de base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18 - 22 y de 17 -23 = 1/10 de la distancia 14 -17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Trazar sisa uniendo los puntos </a:t>
            </a: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21 - 5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24 = ½ de la distancia 14 - 17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24 - 25 = 1/10 de la distancia 1 - 4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693B9E7-DF6A-4296-BF7F-884F0978B77B}"/>
              </a:ext>
            </a:extLst>
          </p:cNvPr>
          <p:cNvGrpSpPr/>
          <p:nvPr/>
        </p:nvGrpSpPr>
        <p:grpSpPr>
          <a:xfrm>
            <a:off x="149086" y="2287862"/>
            <a:ext cx="7722705" cy="4291843"/>
            <a:chOff x="149086" y="2287862"/>
            <a:chExt cx="7722705" cy="4291843"/>
          </a:xfrm>
        </p:grpSpPr>
        <p:pic>
          <p:nvPicPr>
            <p:cNvPr id="12" name="image38.png">
              <a:extLst>
                <a:ext uri="{FF2B5EF4-FFF2-40B4-BE49-F238E27FC236}">
                  <a16:creationId xmlns:a16="http://schemas.microsoft.com/office/drawing/2014/main" id="{06698757-D795-44BE-ACD9-858C58EB85A7}"/>
                </a:ext>
              </a:extLst>
            </p:cNvPr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49086" y="2289313"/>
              <a:ext cx="7722705" cy="4290392"/>
            </a:xfrm>
            <a:prstGeom prst="rect">
              <a:avLst/>
            </a:prstGeom>
            <a:ln/>
          </p:spPr>
        </p:pic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457336D3-55BE-4F2D-94AA-F70F7C358502}"/>
                </a:ext>
              </a:extLst>
            </p:cNvPr>
            <p:cNvSpPr/>
            <p:nvPr/>
          </p:nvSpPr>
          <p:spPr>
            <a:xfrm>
              <a:off x="1889554" y="2289313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254231A0-22EA-4FED-9D18-C90FC8B6C39D}"/>
                </a:ext>
              </a:extLst>
            </p:cNvPr>
            <p:cNvSpPr/>
            <p:nvPr/>
          </p:nvSpPr>
          <p:spPr>
            <a:xfrm>
              <a:off x="465761" y="2945353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40CD766-F65B-4E3E-BA9D-09AF602AE1CE}"/>
                </a:ext>
              </a:extLst>
            </p:cNvPr>
            <p:cNvSpPr/>
            <p:nvPr/>
          </p:nvSpPr>
          <p:spPr>
            <a:xfrm>
              <a:off x="3752020" y="4222060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0EA1A2F-0E52-4016-B6CC-CA939CF6262B}"/>
                </a:ext>
              </a:extLst>
            </p:cNvPr>
            <p:cNvSpPr/>
            <p:nvPr/>
          </p:nvSpPr>
          <p:spPr>
            <a:xfrm>
              <a:off x="3302823" y="4341537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1FD5128-1F30-45FB-B7EF-EB2F831EA2AD}"/>
                </a:ext>
              </a:extLst>
            </p:cNvPr>
            <p:cNvSpPr/>
            <p:nvPr/>
          </p:nvSpPr>
          <p:spPr>
            <a:xfrm>
              <a:off x="3300606" y="2336315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0E0FDB5F-FE02-4DB9-B55C-1CBAB563394A}"/>
                </a:ext>
              </a:extLst>
            </p:cNvPr>
            <p:cNvSpPr/>
            <p:nvPr/>
          </p:nvSpPr>
          <p:spPr>
            <a:xfrm>
              <a:off x="3491385" y="2761212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A989812-0DA9-4034-8D47-A6748DC02D58}"/>
                </a:ext>
              </a:extLst>
            </p:cNvPr>
            <p:cNvSpPr/>
            <p:nvPr/>
          </p:nvSpPr>
          <p:spPr>
            <a:xfrm>
              <a:off x="7089651" y="2289312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FC4E3E1F-9D08-491A-A600-4FECB5DE113B}"/>
                </a:ext>
              </a:extLst>
            </p:cNvPr>
            <p:cNvSpPr/>
            <p:nvPr/>
          </p:nvSpPr>
          <p:spPr>
            <a:xfrm>
              <a:off x="502763" y="4215846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4DC4B2E-BB89-4D1C-A02F-37DA6A2F6029}"/>
                </a:ext>
              </a:extLst>
            </p:cNvPr>
            <p:cNvSpPr/>
            <p:nvPr/>
          </p:nvSpPr>
          <p:spPr>
            <a:xfrm>
              <a:off x="7126653" y="2621176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4C0A8CD-C82F-489C-8476-0D1E180CD9E1}"/>
                </a:ext>
              </a:extLst>
            </p:cNvPr>
            <p:cNvSpPr/>
            <p:nvPr/>
          </p:nvSpPr>
          <p:spPr>
            <a:xfrm>
              <a:off x="2886217" y="4219057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CB3280B-F7E9-4784-83BA-455B3291512B}"/>
                </a:ext>
              </a:extLst>
            </p:cNvPr>
            <p:cNvSpPr/>
            <p:nvPr/>
          </p:nvSpPr>
          <p:spPr>
            <a:xfrm>
              <a:off x="1787533" y="4215845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940AB1-3713-41DA-85DA-16113F070F74}"/>
                </a:ext>
              </a:extLst>
            </p:cNvPr>
            <p:cNvSpPr/>
            <p:nvPr/>
          </p:nvSpPr>
          <p:spPr>
            <a:xfrm>
              <a:off x="2759204" y="2287862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F092FCFD-EE39-435C-B53B-F94103B210DA}"/>
                </a:ext>
              </a:extLst>
            </p:cNvPr>
            <p:cNvSpPr/>
            <p:nvPr/>
          </p:nvSpPr>
          <p:spPr>
            <a:xfrm>
              <a:off x="2178602" y="4611134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6C11BD2A-4FAE-4E39-98F9-0F13FE11EB34}"/>
                </a:ext>
              </a:extLst>
            </p:cNvPr>
            <p:cNvSpPr/>
            <p:nvPr/>
          </p:nvSpPr>
          <p:spPr>
            <a:xfrm>
              <a:off x="7126653" y="4324972"/>
              <a:ext cx="516835" cy="4248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4272991923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B37B1D-2A10-422E-9212-3A39054A8E6B}"/>
              </a:ext>
            </a:extLst>
          </p:cNvPr>
          <p:cNvSpPr txBox="1"/>
          <p:nvPr/>
        </p:nvSpPr>
        <p:spPr>
          <a:xfrm>
            <a:off x="202095" y="0"/>
            <a:ext cx="4886740" cy="1858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Base del Brasier (corpiño)</a:t>
            </a:r>
          </a:p>
          <a:p>
            <a:pPr>
              <a:lnSpc>
                <a:spcPct val="150000"/>
              </a:lnSpc>
            </a:pPr>
            <a:endParaRPr lang="es-CO" sz="1200" dirty="0">
              <a:solidFill>
                <a:srgbClr val="10101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 el punto 25 con un radio igual a la distancia 14 - 24 menos 2 cm, </a:t>
            </a:r>
            <a:r>
              <a:rPr lang="es-CO" sz="1200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trazar circunferencia que nos demarca la ubicación del pecho</a:t>
            </a: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brasier la prenda de 2 - 32, 13 - 30 y 13 - 31 es igual a 1/3 de la diferencia de cintura y pecho.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image38.png">
            <a:extLst>
              <a:ext uri="{FF2B5EF4-FFF2-40B4-BE49-F238E27FC236}">
                <a16:creationId xmlns:a16="http://schemas.microsoft.com/office/drawing/2014/main" id="{025789B6-0CA6-4E2A-87AF-D2235EC8D0C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9307" y="2236303"/>
            <a:ext cx="7373458" cy="4058479"/>
          </a:xfrm>
          <a:prstGeom prst="rect">
            <a:avLst/>
          </a:prstGeom>
          <a:ln/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FC35CBEC-2923-4B0E-905C-8BB82C93C278}"/>
              </a:ext>
            </a:extLst>
          </p:cNvPr>
          <p:cNvSpPr/>
          <p:nvPr/>
        </p:nvSpPr>
        <p:spPr>
          <a:xfrm>
            <a:off x="1955648" y="4010769"/>
            <a:ext cx="516835" cy="4248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7D8961-BD0C-4A94-A18D-DFC8AE3B138D}"/>
              </a:ext>
            </a:extLst>
          </p:cNvPr>
          <p:cNvSpPr/>
          <p:nvPr/>
        </p:nvSpPr>
        <p:spPr>
          <a:xfrm>
            <a:off x="685309" y="4062616"/>
            <a:ext cx="516835" cy="4248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9C1B8D1-9343-46F6-A373-DF670F6645BE}"/>
              </a:ext>
            </a:extLst>
          </p:cNvPr>
          <p:cNvSpPr/>
          <p:nvPr/>
        </p:nvSpPr>
        <p:spPr>
          <a:xfrm>
            <a:off x="3362344" y="5873009"/>
            <a:ext cx="516835" cy="4248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CD0305B-E7CF-44AC-A6F1-CD9E56AF90D5}"/>
              </a:ext>
            </a:extLst>
          </p:cNvPr>
          <p:cNvSpPr/>
          <p:nvPr/>
        </p:nvSpPr>
        <p:spPr>
          <a:xfrm>
            <a:off x="3859301" y="5863579"/>
            <a:ext cx="516835" cy="4248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C1232B3-2689-467F-9DDB-A7D3B6E3DA55}"/>
              </a:ext>
            </a:extLst>
          </p:cNvPr>
          <p:cNvSpPr/>
          <p:nvPr/>
        </p:nvSpPr>
        <p:spPr>
          <a:xfrm>
            <a:off x="7003856" y="5753008"/>
            <a:ext cx="516835" cy="4248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139BAAC-A757-4DCB-9558-469BC90E76AE}"/>
              </a:ext>
            </a:extLst>
          </p:cNvPr>
          <p:cNvSpPr/>
          <p:nvPr/>
        </p:nvSpPr>
        <p:spPr>
          <a:xfrm>
            <a:off x="4393259" y="5855202"/>
            <a:ext cx="516835" cy="4248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EBAB386-E8BB-44C1-8320-AE917DDFBE9B}"/>
              </a:ext>
            </a:extLst>
          </p:cNvPr>
          <p:cNvSpPr/>
          <p:nvPr/>
        </p:nvSpPr>
        <p:spPr>
          <a:xfrm>
            <a:off x="6463271" y="5869885"/>
            <a:ext cx="516835" cy="4248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DF06617-BB8B-4E45-986E-2DF858FD005E}"/>
              </a:ext>
            </a:extLst>
          </p:cNvPr>
          <p:cNvSpPr/>
          <p:nvPr/>
        </p:nvSpPr>
        <p:spPr>
          <a:xfrm>
            <a:off x="2214066" y="4436578"/>
            <a:ext cx="516835" cy="4248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706266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A8D002-FC90-4C7C-AC78-13A0C1F502C9}"/>
              </a:ext>
            </a:extLst>
          </p:cNvPr>
          <p:cNvSpPr txBox="1"/>
          <p:nvPr/>
        </p:nvSpPr>
        <p:spPr>
          <a:xfrm>
            <a:off x="506896" y="419783"/>
            <a:ext cx="38000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Base del Brasier (corpiño)</a:t>
            </a:r>
          </a:p>
          <a:p>
            <a:endParaRPr lang="es-CO" sz="1200" dirty="0">
              <a:solidFill>
                <a:srgbClr val="10101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Dividir la circunferencia en cuatro partes iguales, encontrando los puntos 26, 27, 28 y 29.</a:t>
            </a:r>
            <a:endParaRPr lang="es-CO" sz="1200" dirty="0"/>
          </a:p>
        </p:txBody>
      </p:sp>
      <p:pic>
        <p:nvPicPr>
          <p:cNvPr id="14" name="image38.png">
            <a:extLst>
              <a:ext uri="{FF2B5EF4-FFF2-40B4-BE49-F238E27FC236}">
                <a16:creationId xmlns:a16="http://schemas.microsoft.com/office/drawing/2014/main" id="{555639AF-47FC-4EBB-9023-23E658327F5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7034" y="1562719"/>
            <a:ext cx="6991120" cy="4467020"/>
          </a:xfrm>
          <a:prstGeom prst="rect">
            <a:avLst/>
          </a:prstGeom>
          <a:ln/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EC426F15-FF84-448D-94B7-3EBD3EEF5AF2}"/>
              </a:ext>
            </a:extLst>
          </p:cNvPr>
          <p:cNvSpPr/>
          <p:nvPr/>
        </p:nvSpPr>
        <p:spPr>
          <a:xfrm>
            <a:off x="943530" y="3904006"/>
            <a:ext cx="516835" cy="4248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3E0733F-18C0-4408-A328-66DE01CDFCF4}"/>
              </a:ext>
            </a:extLst>
          </p:cNvPr>
          <p:cNvSpPr/>
          <p:nvPr/>
        </p:nvSpPr>
        <p:spPr>
          <a:xfrm>
            <a:off x="2941982" y="3904005"/>
            <a:ext cx="516835" cy="4248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B99C5DE-FDA3-4157-8875-63BBF7A4CC72}"/>
              </a:ext>
            </a:extLst>
          </p:cNvPr>
          <p:cNvSpPr/>
          <p:nvPr/>
        </p:nvSpPr>
        <p:spPr>
          <a:xfrm>
            <a:off x="1982856" y="3216551"/>
            <a:ext cx="516835" cy="4248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E380B20-B692-488F-BFE2-3E80472F4810}"/>
              </a:ext>
            </a:extLst>
          </p:cNvPr>
          <p:cNvSpPr/>
          <p:nvPr/>
        </p:nvSpPr>
        <p:spPr>
          <a:xfrm>
            <a:off x="1982855" y="4410696"/>
            <a:ext cx="516835" cy="4248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75142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372</Words>
  <Application>Microsoft Office PowerPoint</Application>
  <PresentationFormat>Panorámica</PresentationFormat>
  <Paragraphs>51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JHON JAIRO RODRIGUEZ PEREZ</cp:lastModifiedBy>
  <cp:revision>7</cp:revision>
  <dcterms:created xsi:type="dcterms:W3CDTF">2021-11-13T14:36:59Z</dcterms:created>
  <dcterms:modified xsi:type="dcterms:W3CDTF">2021-11-22T16:18:16Z</dcterms:modified>
</cp:coreProperties>
</file>