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757C-43AD-4BA9-9853-DA999FBFA020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FD82-0A14-4533-9221-D2C1C596F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23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752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553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79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8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8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40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87861-0B78-4C40-84DE-9446878D8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7A9810-A837-4ADC-9943-CDAFEEA0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1D303-80DC-4EC7-B73C-1890D38A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7924C-88C9-40BC-976E-C1FD50EF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83429-9DA1-4258-82DB-C9993A06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5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FC416-CCF6-493C-AD31-CB6AA44F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1A1B15-E881-43B4-8BEF-0FCBAFBE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02D16-E25F-476E-AB8F-A104688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F27F4-4F3C-4FEE-ACE4-7548DEB6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80808-A23B-4CCC-AC24-FA2A70CD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88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64B77B-F189-47FE-AF7F-2BF1321B1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C839C-8AB6-4C8F-8369-158CA0C2B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1930B-AE18-423A-895A-D2D2CCB0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F64-3F75-404A-B5D8-F2AC9BC1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97B5B-B460-45BB-ABE5-099A5CEE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6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BC15-B158-459E-B516-85CFC85A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C4CE3-42BD-4822-82B9-25EC00A2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23876-C8A8-4F41-9C48-4706A3DC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75141-297C-4ADB-AF60-7C1F91DC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071FD-4209-469D-80AD-AF719AF8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5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F324-2E4E-4A47-93C3-1998DBB9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FA65-21AB-4B48-9689-FB00E377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4B881-73F1-4933-8AF5-7B854D00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0E0B4-F53F-424A-B087-82A376E9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B1F2-F2FC-4DA9-B9F3-5FD3F9B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4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3F3B1-D53B-4049-A85A-05655F9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8F814-BD4E-49CE-9442-3926BA1A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CC0087-5876-4ECC-B62B-BA2818BD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4CA244-1381-437D-B755-D8296376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9AD37C-0FA9-4B34-898D-04080627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05EDE-7A43-4914-B32E-E3F81CA3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3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5866-AEC3-4CD4-9371-93C2D587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D04432-048E-4B54-A46D-A5CAD020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424049-B69B-4D4D-9C78-001ADD0E5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8725BB-6B36-407B-AC33-BA24AC753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C418A0-E1E7-4351-98FD-E1EBF3D1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97F539-A51F-4434-8D2E-D2FC6C88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4F7C6E-8D80-4EC9-A515-FA30A2C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0CA7E-1AF3-4448-A8BC-AEA8AC5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D26C2-2875-4FBE-82C4-D77CE2C7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CF4248-2456-4E61-ABC5-CC12DC07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502E57-8E34-47F3-87DC-22DE103A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907031-5DC6-4900-BF18-E9AFD2D7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694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EA9FA3-BB08-4527-B9C4-DBC171B6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757FE9-886C-4A33-9793-C4F5E5C5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717D97-3A26-4590-9A0C-5EB9A473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7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FC64-EDBC-4B9A-AA91-52D99D6D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66E76-22A9-4C09-88A9-0B0DD433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EDF810-4D8D-4A19-9A98-661EF451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FC6EB-175F-4BEC-B0E6-43DDCF95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67CE7-E957-4A2B-A062-E53AE2E5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A9339-B08D-43CF-852F-45951CCE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70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4EC14-9960-4184-94D1-DB125205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0CB606-59FD-4F26-AB73-8E8D2888B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159BB-60FE-4482-A3D0-09D43C2A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C2C7D-BED9-4AF6-A360-6A98C74E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0C4EF9-CC60-4826-8E94-D7F49730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CDF601-9534-4F6C-B4CB-45FE41BA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3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2B2519-0BA8-4BCE-A375-EDBAE5A9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F8AACF-EF62-40BE-9EB5-791D82B6C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5E7F3-707E-4AF2-98B6-2E7C61F2D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3B9D-A545-4CC9-A672-99B1E590EE3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E6A12-953F-4B07-B98B-6F2942208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FD4DD-EF00-4789-BD54-0A8B0376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8484-6E11-45C7-A456-6A7FF25C5B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DI_CF09B_5_BrasierTipoBikini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infográfica.</a:t>
            </a:r>
            <a:endParaRPr lang="es-CO" sz="2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7B1D37-008A-4726-8632-6FD3E9411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51" t="24818" r="4098" b="5716"/>
          <a:stretch/>
        </p:blipFill>
        <p:spPr>
          <a:xfrm>
            <a:off x="314964" y="1176841"/>
            <a:ext cx="7686812" cy="4839646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5247861" y="1557437"/>
            <a:ext cx="3095501" cy="1636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40098" y="-1325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22" name="image24.png">
            <a:extLst>
              <a:ext uri="{FF2B5EF4-FFF2-40B4-BE49-F238E27FC236}">
                <a16:creationId xmlns:a16="http://schemas.microsoft.com/office/drawing/2014/main" id="{AF931926-4969-4649-B770-F4226386BA9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1549" y="1139685"/>
            <a:ext cx="7882289" cy="5393635"/>
          </a:xfrm>
          <a:prstGeom prst="rect">
            <a:avLst/>
          </a:prstGeom>
          <a:ln/>
        </p:spPr>
      </p:pic>
      <p:sp>
        <p:nvSpPr>
          <p:cNvPr id="2" name="Estrella: 6 puntas 1">
            <a:extLst>
              <a:ext uri="{FF2B5EF4-FFF2-40B4-BE49-F238E27FC236}">
                <a16:creationId xmlns:a16="http://schemas.microsoft.com/office/drawing/2014/main" id="{37798F08-C578-427C-9B74-4C984ED30795}"/>
              </a:ext>
            </a:extLst>
          </p:cNvPr>
          <p:cNvSpPr/>
          <p:nvPr/>
        </p:nvSpPr>
        <p:spPr>
          <a:xfrm>
            <a:off x="2067339" y="1709530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chemeClr val="accent1"/>
                </a:solidFill>
              </a:rPr>
              <a:t>2</a:t>
            </a:r>
            <a:endParaRPr lang="es-CO" sz="2000" b="1" u="sng" dirty="0">
              <a:solidFill>
                <a:schemeClr val="accent1"/>
              </a:solidFill>
            </a:endParaRPr>
          </a:p>
        </p:txBody>
      </p:sp>
      <p:sp>
        <p:nvSpPr>
          <p:cNvPr id="23" name="Estrella: 6 puntas 22">
            <a:extLst>
              <a:ext uri="{FF2B5EF4-FFF2-40B4-BE49-F238E27FC236}">
                <a16:creationId xmlns:a16="http://schemas.microsoft.com/office/drawing/2014/main" id="{298F266F-F5B5-4150-8412-C46748238DAB}"/>
              </a:ext>
            </a:extLst>
          </p:cNvPr>
          <p:cNvSpPr/>
          <p:nvPr/>
        </p:nvSpPr>
        <p:spPr>
          <a:xfrm>
            <a:off x="1146312" y="1709530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chemeClr val="accent1"/>
                </a:solidFill>
              </a:rPr>
              <a:t>1</a:t>
            </a:r>
            <a:endParaRPr lang="es-CO" sz="2000" b="1" u="sng" dirty="0">
              <a:solidFill>
                <a:schemeClr val="accent1"/>
              </a:solidFill>
            </a:endParaRPr>
          </a:p>
        </p:txBody>
      </p:sp>
      <p:sp>
        <p:nvSpPr>
          <p:cNvPr id="24" name="Estrella: 6 puntas 23">
            <a:extLst>
              <a:ext uri="{FF2B5EF4-FFF2-40B4-BE49-F238E27FC236}">
                <a16:creationId xmlns:a16="http://schemas.microsoft.com/office/drawing/2014/main" id="{124DD198-2419-44CA-AA31-1431D38084DB}"/>
              </a:ext>
            </a:extLst>
          </p:cNvPr>
          <p:cNvSpPr/>
          <p:nvPr/>
        </p:nvSpPr>
        <p:spPr>
          <a:xfrm>
            <a:off x="6948696" y="1709530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chemeClr val="accent1"/>
                </a:solidFill>
              </a:rPr>
              <a:t>6</a:t>
            </a:r>
            <a:endParaRPr lang="es-CO" sz="2000" b="1" u="sng" dirty="0">
              <a:solidFill>
                <a:schemeClr val="accent1"/>
              </a:solidFill>
            </a:endParaRPr>
          </a:p>
        </p:txBody>
      </p:sp>
      <p:sp>
        <p:nvSpPr>
          <p:cNvPr id="25" name="Estrella: 6 puntas 24">
            <a:extLst>
              <a:ext uri="{FF2B5EF4-FFF2-40B4-BE49-F238E27FC236}">
                <a16:creationId xmlns:a16="http://schemas.microsoft.com/office/drawing/2014/main" id="{7E6D3D59-1C60-44A3-A12A-BC4F89C2E586}"/>
              </a:ext>
            </a:extLst>
          </p:cNvPr>
          <p:cNvSpPr/>
          <p:nvPr/>
        </p:nvSpPr>
        <p:spPr>
          <a:xfrm>
            <a:off x="6041613" y="1709530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chemeClr val="accent1"/>
                </a:solidFill>
              </a:rPr>
              <a:t>5</a:t>
            </a:r>
            <a:endParaRPr lang="es-CO" sz="2000" b="1" u="sng" dirty="0">
              <a:solidFill>
                <a:schemeClr val="accent1"/>
              </a:solidFill>
            </a:endParaRPr>
          </a:p>
        </p:txBody>
      </p:sp>
      <p:sp>
        <p:nvSpPr>
          <p:cNvPr id="26" name="Estrella: 6 puntas 25">
            <a:extLst>
              <a:ext uri="{FF2B5EF4-FFF2-40B4-BE49-F238E27FC236}">
                <a16:creationId xmlns:a16="http://schemas.microsoft.com/office/drawing/2014/main" id="{74736C97-419E-4D4D-B39C-E9E11DCFC88D}"/>
              </a:ext>
            </a:extLst>
          </p:cNvPr>
          <p:cNvSpPr/>
          <p:nvPr/>
        </p:nvSpPr>
        <p:spPr>
          <a:xfrm>
            <a:off x="5194853" y="1709530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chemeClr val="accent1"/>
                </a:solidFill>
              </a:rPr>
              <a:t>4</a:t>
            </a:r>
            <a:endParaRPr lang="es-CO" sz="2000" b="1" u="sng" dirty="0">
              <a:solidFill>
                <a:schemeClr val="accent1"/>
              </a:solidFill>
            </a:endParaRPr>
          </a:p>
        </p:txBody>
      </p:sp>
      <p:sp>
        <p:nvSpPr>
          <p:cNvPr id="27" name="Estrella: 6 puntas 26">
            <a:extLst>
              <a:ext uri="{FF2B5EF4-FFF2-40B4-BE49-F238E27FC236}">
                <a16:creationId xmlns:a16="http://schemas.microsoft.com/office/drawing/2014/main" id="{9C896A7F-D812-4844-9064-2A617E092EB9}"/>
              </a:ext>
            </a:extLst>
          </p:cNvPr>
          <p:cNvSpPr/>
          <p:nvPr/>
        </p:nvSpPr>
        <p:spPr>
          <a:xfrm>
            <a:off x="4293704" y="1709530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chemeClr val="accent1"/>
                </a:solidFill>
              </a:rPr>
              <a:t>3</a:t>
            </a:r>
            <a:endParaRPr lang="es-CO" sz="2000" b="1" u="sng" dirty="0">
              <a:solidFill>
                <a:schemeClr val="accent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8E9641-BD23-4D29-A910-61F255A74567}"/>
              </a:ext>
            </a:extLst>
          </p:cNvPr>
          <p:cNvSpPr/>
          <p:nvPr/>
        </p:nvSpPr>
        <p:spPr>
          <a:xfrm>
            <a:off x="490332" y="1364975"/>
            <a:ext cx="7381461" cy="506233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314D85-63AD-4985-B6D3-C75E21232FC4}"/>
              </a:ext>
            </a:extLst>
          </p:cNvPr>
          <p:cNvSpPr txBox="1"/>
          <p:nvPr/>
        </p:nvSpPr>
        <p:spPr>
          <a:xfrm>
            <a:off x="8494643" y="1073425"/>
            <a:ext cx="3684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Producción, esta es la imagen a la que se le adicionarán algunos puntos (6) para que, al hacer clic sobre ellos (en orden), se despliegue información contenida en cada uno (texto e imagen), como se sugiere en diapositivas siguientes de este </a:t>
            </a:r>
            <a:r>
              <a:rPr lang="es-MX" dirty="0" err="1">
                <a:solidFill>
                  <a:srgbClr val="FF0000"/>
                </a:solidFill>
              </a:rPr>
              <a:t>ppt</a:t>
            </a:r>
            <a:r>
              <a:rPr lang="es-MX" dirty="0">
                <a:solidFill>
                  <a:srgbClr val="FF0000"/>
                </a:solidFill>
              </a:rPr>
              <a:t>.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74F6E5-1041-4DA0-B5C1-C9EE33ECACB2}"/>
              </a:ext>
            </a:extLst>
          </p:cNvPr>
          <p:cNvSpPr txBox="1"/>
          <p:nvPr/>
        </p:nvSpPr>
        <p:spPr>
          <a:xfrm>
            <a:off x="255104" y="1093818"/>
            <a:ext cx="2395331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Medidas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Tórax máximo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Pecho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Estatura 7ª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Cintura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Porcentaje de elasticidad 15 %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 y Espalda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Estrella: 6 puntas 5">
            <a:extLst>
              <a:ext uri="{FF2B5EF4-FFF2-40B4-BE49-F238E27FC236}">
                <a16:creationId xmlns:a16="http://schemas.microsoft.com/office/drawing/2014/main" id="{7462D6FA-47FC-4C32-9BEF-C9617D3D7806}"/>
              </a:ext>
            </a:extLst>
          </p:cNvPr>
          <p:cNvSpPr/>
          <p:nvPr/>
        </p:nvSpPr>
        <p:spPr>
          <a:xfrm>
            <a:off x="417442" y="93593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rgbClr val="FF0000"/>
                </a:solidFill>
              </a:rPr>
              <a:t>1</a:t>
            </a:r>
            <a:endParaRPr lang="es-CO" sz="2000" b="1" u="sng" dirty="0">
              <a:solidFill>
                <a:srgbClr val="FF0000"/>
              </a:solidFill>
            </a:endParaRPr>
          </a:p>
        </p:txBody>
      </p:sp>
      <p:pic>
        <p:nvPicPr>
          <p:cNvPr id="7" name="image32.png">
            <a:extLst>
              <a:ext uri="{FF2B5EF4-FFF2-40B4-BE49-F238E27FC236}">
                <a16:creationId xmlns:a16="http://schemas.microsoft.com/office/drawing/2014/main" id="{517B515C-CE2E-4A92-A48F-B43DE7E37CE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91407" y="240733"/>
            <a:ext cx="5854707" cy="64516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8798024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F5BCE172-2327-46EF-9B02-1B7C9B7795C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97423" y="240733"/>
            <a:ext cx="5854707" cy="6451615"/>
          </a:xfrm>
          <a:prstGeom prst="rect">
            <a:avLst/>
          </a:prstGeom>
          <a:ln/>
        </p:spPr>
      </p:pic>
      <p:sp>
        <p:nvSpPr>
          <p:cNvPr id="5" name="Estrella: 6 puntas 4">
            <a:extLst>
              <a:ext uri="{FF2B5EF4-FFF2-40B4-BE49-F238E27FC236}">
                <a16:creationId xmlns:a16="http://schemas.microsoft.com/office/drawing/2014/main" id="{3159DA7A-2860-48C6-A959-67D7774B2669}"/>
              </a:ext>
            </a:extLst>
          </p:cNvPr>
          <p:cNvSpPr/>
          <p:nvPr/>
        </p:nvSpPr>
        <p:spPr>
          <a:xfrm>
            <a:off x="265043" y="93593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rgbClr val="FF0000"/>
                </a:solidFill>
              </a:rPr>
              <a:t>2</a:t>
            </a:r>
            <a:endParaRPr lang="es-CO" sz="2000" b="1" u="sng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F1491F-1CAA-4CB1-A5A2-79FF2884E6CD}"/>
              </a:ext>
            </a:extLst>
          </p:cNvPr>
          <p:cNvSpPr txBox="1"/>
          <p:nvPr/>
        </p:nvSpPr>
        <p:spPr>
          <a:xfrm>
            <a:off x="0" y="983682"/>
            <a:ext cx="2941983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D9969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D9969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1 - 2 = 3/10 de pecho más 10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D9969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2 - 3 = a dos veces la diferencia de pecho y tórax máximo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D9969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3 - 4 = ½ de base (sin desahogo o según él % de elasticidad) ·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0BC11A7-3C9A-43A0-A7BF-2AFD9EE0BF22}"/>
              </a:ext>
            </a:extLst>
          </p:cNvPr>
          <p:cNvSpPr/>
          <p:nvPr/>
        </p:nvSpPr>
        <p:spPr>
          <a:xfrm>
            <a:off x="7589086" y="4552121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E8952CB-E811-4782-A765-1D3047D0D7E8}"/>
              </a:ext>
            </a:extLst>
          </p:cNvPr>
          <p:cNvSpPr/>
          <p:nvPr/>
        </p:nvSpPr>
        <p:spPr>
          <a:xfrm>
            <a:off x="6924821" y="3862448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2DC79AA-5C0C-4578-93FB-9CFCE1317BBA}"/>
              </a:ext>
            </a:extLst>
          </p:cNvPr>
          <p:cNvSpPr/>
          <p:nvPr/>
        </p:nvSpPr>
        <p:spPr>
          <a:xfrm>
            <a:off x="3554338" y="4141742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1921393-EA84-4746-915F-1AB88DC8AE2F}"/>
              </a:ext>
            </a:extLst>
          </p:cNvPr>
          <p:cNvSpPr/>
          <p:nvPr/>
        </p:nvSpPr>
        <p:spPr>
          <a:xfrm>
            <a:off x="2756452" y="4001159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633BBE8-6995-4B0C-A3F5-04075E09FC67}"/>
              </a:ext>
            </a:extLst>
          </p:cNvPr>
          <p:cNvSpPr/>
          <p:nvPr/>
        </p:nvSpPr>
        <p:spPr>
          <a:xfrm>
            <a:off x="2941983" y="983682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9962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EA614316-CE4F-4E78-BD76-816DF9CD8F4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91407" y="240733"/>
            <a:ext cx="5854707" cy="6451615"/>
          </a:xfrm>
          <a:prstGeom prst="rect">
            <a:avLst/>
          </a:prstGeom>
          <a:ln/>
        </p:spPr>
      </p:pic>
      <p:sp>
        <p:nvSpPr>
          <p:cNvPr id="5" name="Estrella: 6 puntas 4">
            <a:extLst>
              <a:ext uri="{FF2B5EF4-FFF2-40B4-BE49-F238E27FC236}">
                <a16:creationId xmlns:a16="http://schemas.microsoft.com/office/drawing/2014/main" id="{DA00F5C4-0A44-4826-8350-DDCDBD2C9F65}"/>
              </a:ext>
            </a:extLst>
          </p:cNvPr>
          <p:cNvSpPr/>
          <p:nvPr/>
        </p:nvSpPr>
        <p:spPr>
          <a:xfrm>
            <a:off x="172278" y="93593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rgbClr val="FF0000"/>
                </a:solidFill>
              </a:rPr>
              <a:t>3</a:t>
            </a:r>
            <a:endParaRPr lang="es-CO" sz="2000" b="1" u="sng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041234-ECCC-4EC2-8891-4568A149447A}"/>
              </a:ext>
            </a:extLst>
          </p:cNvPr>
          <p:cNvSpPr txBox="1"/>
          <p:nvPr/>
        </p:nvSpPr>
        <p:spPr>
          <a:xfrm>
            <a:off x="66260" y="1036690"/>
            <a:ext cx="2620617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4 - 5 = 1 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1 - 0 = a dos veces la diferencia entre pecho y tórax máximo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= ½ de la distancia 2 - 5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2 - 7 y 5 - 8 = a la distancia 1 - 0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escuadran los puntos 7 - 6 - 12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DF744CD-45E7-48E3-8577-77DC83F7D034}"/>
              </a:ext>
            </a:extLst>
          </p:cNvPr>
          <p:cNvSpPr/>
          <p:nvPr/>
        </p:nvSpPr>
        <p:spPr>
          <a:xfrm>
            <a:off x="6195950" y="3313531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4923396-3458-4ED0-8E45-8DC9920B01AE}"/>
              </a:ext>
            </a:extLst>
          </p:cNvPr>
          <p:cNvSpPr/>
          <p:nvPr/>
        </p:nvSpPr>
        <p:spPr>
          <a:xfrm>
            <a:off x="2736572" y="3442546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11BF83D-D636-4764-BD34-E6762DAE5B8E}"/>
              </a:ext>
            </a:extLst>
          </p:cNvPr>
          <p:cNvSpPr/>
          <p:nvPr/>
        </p:nvSpPr>
        <p:spPr>
          <a:xfrm>
            <a:off x="2681907" y="4018917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7E2C086-089B-4021-9F14-9F0120664018}"/>
              </a:ext>
            </a:extLst>
          </p:cNvPr>
          <p:cNvSpPr/>
          <p:nvPr/>
        </p:nvSpPr>
        <p:spPr>
          <a:xfrm>
            <a:off x="4484762" y="3787613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FC038BB-38DC-4F55-80CC-B3430B0C9E50}"/>
              </a:ext>
            </a:extLst>
          </p:cNvPr>
          <p:cNvSpPr/>
          <p:nvPr/>
        </p:nvSpPr>
        <p:spPr>
          <a:xfrm>
            <a:off x="2720005" y="418271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8AD1D1F-0100-4812-A34C-174AB931D415}"/>
              </a:ext>
            </a:extLst>
          </p:cNvPr>
          <p:cNvSpPr/>
          <p:nvPr/>
        </p:nvSpPr>
        <p:spPr>
          <a:xfrm>
            <a:off x="2706754" y="1036690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E700AE-6FC6-470B-821D-B1FD37F00BBB}"/>
              </a:ext>
            </a:extLst>
          </p:cNvPr>
          <p:cNvSpPr/>
          <p:nvPr/>
        </p:nvSpPr>
        <p:spPr>
          <a:xfrm>
            <a:off x="6182698" y="4075531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90FA3C-2498-4888-9451-6F9D93743201}"/>
              </a:ext>
            </a:extLst>
          </p:cNvPr>
          <p:cNvSpPr/>
          <p:nvPr/>
        </p:nvSpPr>
        <p:spPr>
          <a:xfrm>
            <a:off x="6835368" y="3922523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1638E00-680D-4400-B732-108B72D26C22}"/>
              </a:ext>
            </a:extLst>
          </p:cNvPr>
          <p:cNvSpPr/>
          <p:nvPr/>
        </p:nvSpPr>
        <p:spPr>
          <a:xfrm>
            <a:off x="4023152" y="5335096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68318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869DB35D-171D-47B3-94F7-F4EEC8E7B7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91407" y="240733"/>
            <a:ext cx="5854707" cy="6451615"/>
          </a:xfrm>
          <a:prstGeom prst="rect">
            <a:avLst/>
          </a:prstGeom>
          <a:ln/>
        </p:spPr>
      </p:pic>
      <p:sp>
        <p:nvSpPr>
          <p:cNvPr id="5" name="Estrella: 6 puntas 4">
            <a:extLst>
              <a:ext uri="{FF2B5EF4-FFF2-40B4-BE49-F238E27FC236}">
                <a16:creationId xmlns:a16="http://schemas.microsoft.com/office/drawing/2014/main" id="{9E25C2B2-FB40-47D2-AC49-D360693977FD}"/>
              </a:ext>
            </a:extLst>
          </p:cNvPr>
          <p:cNvSpPr/>
          <p:nvPr/>
        </p:nvSpPr>
        <p:spPr>
          <a:xfrm>
            <a:off x="225288" y="93593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rgbClr val="FF0000"/>
                </a:solidFill>
              </a:rPr>
              <a:t>4</a:t>
            </a:r>
            <a:endParaRPr lang="es-CO" sz="2000" b="1" u="sng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3C79A1-4411-49C3-BB2E-D58B6A112F25}"/>
              </a:ext>
            </a:extLst>
          </p:cNvPr>
          <p:cNvSpPr txBox="1"/>
          <p:nvPr/>
        </p:nvSpPr>
        <p:spPr>
          <a:xfrm>
            <a:off x="39756" y="983682"/>
            <a:ext cx="2859157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E4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recta 6 - 8 encontrando el punto 9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E4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6 - 9 = a la distancia 6 - 4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E4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los puntos 9 - 6 - 11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E4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6 - 11 y 6 - 12 = a la distancia 2 - 6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E4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13 = se encuentra escuadrando los puntos 12 - 6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0E37430-4408-45DF-A301-AC4FE28F5574}"/>
              </a:ext>
            </a:extLst>
          </p:cNvPr>
          <p:cNvSpPr/>
          <p:nvPr/>
        </p:nvSpPr>
        <p:spPr>
          <a:xfrm>
            <a:off x="2706756" y="4904401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3BC576-0087-42ED-8EEE-4F221BC08EC4}"/>
              </a:ext>
            </a:extLst>
          </p:cNvPr>
          <p:cNvSpPr/>
          <p:nvPr/>
        </p:nvSpPr>
        <p:spPr>
          <a:xfrm>
            <a:off x="4047849" y="5368226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27359C5-968E-4411-A166-D3C19D56E611}"/>
              </a:ext>
            </a:extLst>
          </p:cNvPr>
          <p:cNvSpPr/>
          <p:nvPr/>
        </p:nvSpPr>
        <p:spPr>
          <a:xfrm>
            <a:off x="5034447" y="5368227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0D51AA5-DCF6-4A7E-B96E-A987E11F7B8C}"/>
              </a:ext>
            </a:extLst>
          </p:cNvPr>
          <p:cNvSpPr/>
          <p:nvPr/>
        </p:nvSpPr>
        <p:spPr>
          <a:xfrm>
            <a:off x="6857998" y="3923739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9D86458-16FC-424C-BE78-DECD8A59E823}"/>
              </a:ext>
            </a:extLst>
          </p:cNvPr>
          <p:cNvSpPr/>
          <p:nvPr/>
        </p:nvSpPr>
        <p:spPr>
          <a:xfrm>
            <a:off x="6908255" y="3204597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DD95B1C-D5E8-435D-8700-9FD6D3B3A9BD}"/>
              </a:ext>
            </a:extLst>
          </p:cNvPr>
          <p:cNvSpPr/>
          <p:nvPr/>
        </p:nvSpPr>
        <p:spPr>
          <a:xfrm>
            <a:off x="6122503" y="3275991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434BFA5-90B2-4CC3-B8EF-6DF8E643CD08}"/>
              </a:ext>
            </a:extLst>
          </p:cNvPr>
          <p:cNvSpPr/>
          <p:nvPr/>
        </p:nvSpPr>
        <p:spPr>
          <a:xfrm>
            <a:off x="4505738" y="3771340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74070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7F2F732E-63FB-4C37-A158-D1C5B7BE499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91407" y="240733"/>
            <a:ext cx="5854707" cy="6451615"/>
          </a:xfrm>
          <a:prstGeom prst="rect">
            <a:avLst/>
          </a:prstGeom>
          <a:ln/>
        </p:spPr>
      </p:pic>
      <p:sp>
        <p:nvSpPr>
          <p:cNvPr id="5" name="Estrella: 6 puntas 4">
            <a:extLst>
              <a:ext uri="{FF2B5EF4-FFF2-40B4-BE49-F238E27FC236}">
                <a16:creationId xmlns:a16="http://schemas.microsoft.com/office/drawing/2014/main" id="{791EFD8B-520E-40E9-80E5-087D1A0BEC1E}"/>
              </a:ext>
            </a:extLst>
          </p:cNvPr>
          <p:cNvSpPr/>
          <p:nvPr/>
        </p:nvSpPr>
        <p:spPr>
          <a:xfrm>
            <a:off x="237161" y="93593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rgbClr val="FF0000"/>
                </a:solidFill>
              </a:rPr>
              <a:t>5</a:t>
            </a:r>
            <a:endParaRPr lang="es-CO" sz="2000" b="1" u="sng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17D405-BD29-4E5B-8CC1-5436FA91370F}"/>
              </a:ext>
            </a:extLst>
          </p:cNvPr>
          <p:cNvSpPr txBox="1"/>
          <p:nvPr/>
        </p:nvSpPr>
        <p:spPr>
          <a:xfrm>
            <a:off x="53008" y="1026739"/>
            <a:ext cx="2845904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los puntos 6 - 9 - 10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9 - 10 = a la distancia 6 - 11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9 - 10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0 - 14 = a la distancia 3 - 5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14 - 15 = 1/10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0 - 16 = 1/10 de pecho más 2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11 - 18 y 12 - 19 = Diferencia entre pecho y tórax máximo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85C06AD-FEC1-4647-A936-0619ABF8EAEB}"/>
              </a:ext>
            </a:extLst>
          </p:cNvPr>
          <p:cNvSpPr/>
          <p:nvPr/>
        </p:nvSpPr>
        <p:spPr>
          <a:xfrm>
            <a:off x="6173873" y="4131950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CFBA619-3A66-4830-95D4-A146155ED1C8}"/>
              </a:ext>
            </a:extLst>
          </p:cNvPr>
          <p:cNvSpPr/>
          <p:nvPr/>
        </p:nvSpPr>
        <p:spPr>
          <a:xfrm>
            <a:off x="3479811" y="4157358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BE66536-F5DC-4D6E-84A0-CD588B4C4ECD}"/>
              </a:ext>
            </a:extLst>
          </p:cNvPr>
          <p:cNvSpPr/>
          <p:nvPr/>
        </p:nvSpPr>
        <p:spPr>
          <a:xfrm>
            <a:off x="5526156" y="371474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BB18594-240D-4440-AC12-3CC2717027EB}"/>
              </a:ext>
            </a:extLst>
          </p:cNvPr>
          <p:cNvSpPr/>
          <p:nvPr/>
        </p:nvSpPr>
        <p:spPr>
          <a:xfrm>
            <a:off x="4999662" y="5388106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EFC565-D607-4E1A-A6F9-8E5766FD96C3}"/>
              </a:ext>
            </a:extLst>
          </p:cNvPr>
          <p:cNvSpPr/>
          <p:nvPr/>
        </p:nvSpPr>
        <p:spPr>
          <a:xfrm>
            <a:off x="7468159" y="4520088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8491019-8A05-4B15-ACEC-B228F20528D0}"/>
              </a:ext>
            </a:extLst>
          </p:cNvPr>
          <p:cNvSpPr/>
          <p:nvPr/>
        </p:nvSpPr>
        <p:spPr>
          <a:xfrm>
            <a:off x="6846963" y="3275991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65E5A22-DA20-4BAF-A849-29F7DA2BDB67}"/>
              </a:ext>
            </a:extLst>
          </p:cNvPr>
          <p:cNvSpPr/>
          <p:nvPr/>
        </p:nvSpPr>
        <p:spPr>
          <a:xfrm>
            <a:off x="4493602" y="3869515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970D04D-EA48-4782-BC91-E782CFF39608}"/>
              </a:ext>
            </a:extLst>
          </p:cNvPr>
          <p:cNvSpPr/>
          <p:nvPr/>
        </p:nvSpPr>
        <p:spPr>
          <a:xfrm>
            <a:off x="3816625" y="291766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D41B610-8BDD-4599-87B1-47E58833F18D}"/>
              </a:ext>
            </a:extLst>
          </p:cNvPr>
          <p:cNvSpPr/>
          <p:nvPr/>
        </p:nvSpPr>
        <p:spPr>
          <a:xfrm>
            <a:off x="2695439" y="434150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C9607E5-1F77-42BF-AFCD-4BE9EF8706FB}"/>
              </a:ext>
            </a:extLst>
          </p:cNvPr>
          <p:cNvSpPr/>
          <p:nvPr/>
        </p:nvSpPr>
        <p:spPr>
          <a:xfrm>
            <a:off x="2706755" y="981148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79F9B66-9090-4D84-AD9B-ADF447CC1D60}"/>
              </a:ext>
            </a:extLst>
          </p:cNvPr>
          <p:cNvSpPr/>
          <p:nvPr/>
        </p:nvSpPr>
        <p:spPr>
          <a:xfrm>
            <a:off x="5674424" y="1134157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EFD58B8-CE7D-4F10-94E3-C654A1E39FE3}"/>
              </a:ext>
            </a:extLst>
          </p:cNvPr>
          <p:cNvSpPr/>
          <p:nvPr/>
        </p:nvSpPr>
        <p:spPr>
          <a:xfrm>
            <a:off x="5519529" y="5274852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8B7B981-18BE-42BA-86A4-F18432210ECC}"/>
              </a:ext>
            </a:extLst>
          </p:cNvPr>
          <p:cNvSpPr/>
          <p:nvPr/>
        </p:nvSpPr>
        <p:spPr>
          <a:xfrm>
            <a:off x="3614809" y="5388105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41141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7F2F732E-63FB-4C37-A158-D1C5B7BE499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91407" y="240733"/>
            <a:ext cx="5854707" cy="6451615"/>
          </a:xfrm>
          <a:prstGeom prst="rect">
            <a:avLst/>
          </a:prstGeom>
          <a:ln/>
        </p:spPr>
      </p:pic>
      <p:sp>
        <p:nvSpPr>
          <p:cNvPr id="5" name="Estrella: 6 puntas 4">
            <a:extLst>
              <a:ext uri="{FF2B5EF4-FFF2-40B4-BE49-F238E27FC236}">
                <a16:creationId xmlns:a16="http://schemas.microsoft.com/office/drawing/2014/main" id="{791EFD8B-520E-40E9-80E5-087D1A0BEC1E}"/>
              </a:ext>
            </a:extLst>
          </p:cNvPr>
          <p:cNvSpPr/>
          <p:nvPr/>
        </p:nvSpPr>
        <p:spPr>
          <a:xfrm>
            <a:off x="237161" y="93593"/>
            <a:ext cx="662609" cy="649356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u="sng" dirty="0">
                <a:solidFill>
                  <a:srgbClr val="FF0000"/>
                </a:solidFill>
              </a:rPr>
              <a:t>6</a:t>
            </a:r>
            <a:endParaRPr lang="es-CO" sz="2000" b="1" u="sng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09BBC5-5D45-4A86-9E01-DAC8B929EE5C}"/>
              </a:ext>
            </a:extLst>
          </p:cNvPr>
          <p:cNvSpPr txBox="1"/>
          <p:nvPr/>
        </p:nvSpPr>
        <p:spPr>
          <a:xfrm>
            <a:off x="39756" y="1348554"/>
            <a:ext cx="27398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9BBB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los puntos 18 - 6 - 19 con línea curva como lo muestra el gráfico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9BBB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2 cm del punto 2 y haciendo centro en el punto 6 trazar una circunferencia que delimite el área del busto.</a:t>
            </a:r>
            <a:endParaRPr lang="es-CO" sz="12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8439605-688E-4A23-8C12-4A9C4263C944}"/>
              </a:ext>
            </a:extLst>
          </p:cNvPr>
          <p:cNvSpPr/>
          <p:nvPr/>
        </p:nvSpPr>
        <p:spPr>
          <a:xfrm>
            <a:off x="2688811" y="4050662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65B4291-F6CC-4AF4-AF3D-94FDACBFDED7}"/>
              </a:ext>
            </a:extLst>
          </p:cNvPr>
          <p:cNvSpPr/>
          <p:nvPr/>
        </p:nvSpPr>
        <p:spPr>
          <a:xfrm>
            <a:off x="5508752" y="5301966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3F9DBFC-7E21-4190-9F10-80AC52F81602}"/>
              </a:ext>
            </a:extLst>
          </p:cNvPr>
          <p:cNvSpPr/>
          <p:nvPr/>
        </p:nvSpPr>
        <p:spPr>
          <a:xfrm>
            <a:off x="3546053" y="5301966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E725C21-B4D5-49F8-A560-89F270C23C4D}"/>
              </a:ext>
            </a:extLst>
          </p:cNvPr>
          <p:cNvSpPr/>
          <p:nvPr/>
        </p:nvSpPr>
        <p:spPr>
          <a:xfrm>
            <a:off x="4489732" y="3815409"/>
            <a:ext cx="384313" cy="30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0118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379</Words>
  <Application>Microsoft Office PowerPoint</Application>
  <PresentationFormat>Panorámica</PresentationFormat>
  <Paragraphs>54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7</cp:revision>
  <dcterms:created xsi:type="dcterms:W3CDTF">2021-11-13T15:53:18Z</dcterms:created>
  <dcterms:modified xsi:type="dcterms:W3CDTF">2021-11-22T16:19:01Z</dcterms:modified>
</cp:coreProperties>
</file>