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A02A0-2C31-498E-AE53-92F5B435E011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4250C-6231-4D5F-9AEA-7C97B4D56C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7625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8401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4362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85077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5531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BD4AF-F2BD-48BE-900F-01EE538F0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2432E-3C6B-4F4D-8F6B-62C1C65FD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3EB71E-C208-4A70-A702-86E174BF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59F9-4F29-4006-8627-6DEEE24D2088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D5D13D-186D-4704-8447-4FB89701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E6AD67-0D8B-44D6-B2F6-6E8F523E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5A88-4797-4074-A0F4-C28666BC1B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709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9979A-8366-4365-965E-E528A077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5626CA-1CCC-4BE0-B768-C643B245F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DE2CFB-6E2C-4F16-A4F5-C7A519BD9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59F9-4F29-4006-8627-6DEEE24D2088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17B85B-B51E-49B3-8420-B466EDC9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EE8F9-3527-4C99-BCFC-6885057D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5A88-4797-4074-A0F4-C28666BC1B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067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BD16D8-C3CD-4C3E-A6F9-D9220FABB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41896E-79CB-4038-95F2-2DE15DA1E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EA1A09-BF8C-47BB-BC88-9B0F1259A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59F9-4F29-4006-8627-6DEEE24D2088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E49432-791B-4E30-BBC8-6DD3D889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0026F1-59DB-4C79-9128-1EE79B98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5A88-4797-4074-A0F4-C28666BC1B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568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D6580-210F-4FEC-9F9B-271104E95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4F50C8-590A-4B96-B540-7E6160C42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1AE4AB-CCB3-4317-881E-32B88D20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59F9-4F29-4006-8627-6DEEE24D2088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0ECD55-081F-4E8E-B3E5-B1275C1FB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B57049-05EB-4C50-9BA3-535DAB47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5A88-4797-4074-A0F4-C28666BC1B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502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4245B-7CD0-4343-828E-B45CEF37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8AFEEF-4B20-4A9D-AB83-3EA3B21A6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5D679E-971D-4C8F-87AC-BB2A77E6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59F9-4F29-4006-8627-6DEEE24D2088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C35D2B-264E-4603-B6FA-17BB37CF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1AD415-07BD-464A-BDCC-4DF8EE5E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5A88-4797-4074-A0F4-C28666BC1B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334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74914-5886-4770-8ACA-C7197A10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B4A07B-BFC6-4634-B3AE-1AB2CA9C6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4B09F1-F6AE-443C-B998-38081D382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DC4EE8-CEA7-49C2-9CAD-4F4397BE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59F9-4F29-4006-8627-6DEEE24D2088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0512FC-3BD9-457F-9377-E3AFD45E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FD8573-7AAB-407F-A751-A055A9D9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5A88-4797-4074-A0F4-C28666BC1B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645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C8329-70CD-4250-9B19-8573F3709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260CE4-F359-45EC-894C-8F210B873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5DA998-5416-44D5-9DF4-0F7B5BBEA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E20BAF-C2CA-4B2B-97F8-763FAB2AD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5735702-DAA3-4FEC-BDA8-A5048310B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28B18A2-225F-4E6D-BC87-2A4AF5F2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59F9-4F29-4006-8627-6DEEE24D2088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170417-D113-4F35-934E-CE652EE3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6378FF8-1A66-4D2A-B571-42A62EB0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5A88-4797-4074-A0F4-C28666BC1B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94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211A9-F155-45BB-99DF-EEE67AD0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FD9D870-DF15-488C-AF7D-1CB4CE57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59F9-4F29-4006-8627-6DEEE24D2088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2C51258-E0EA-4830-931A-B056B6F0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340BC4-B584-4A1E-A2EC-F84EAD63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5A88-4797-4074-A0F4-C28666BC1B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223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80C99A-FADD-48D8-91FB-07832112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59F9-4F29-4006-8627-6DEEE24D2088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B3CFDC5-FFAB-42F2-B4C0-97A81F53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B98BCE-7523-485B-9B8B-6BDF7622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5A88-4797-4074-A0F4-C28666BC1B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871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3FDA2-8DBD-4265-A34D-B1223CD4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6EBCBD-18D8-410C-B605-F303B7802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633B88-31EB-4102-A8C7-C842173A6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5A9CE9-9545-4BED-B637-875E590F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59F9-4F29-4006-8627-6DEEE24D2088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2492FC-D9AB-43FD-8AA9-B4FCFFB3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42D0DF-E847-469D-A5A8-AC28EA45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5A88-4797-4074-A0F4-C28666BC1B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577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B62F0-4F9D-4EDB-BDED-F7C755D71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963626E-2E70-44A5-B0AA-BA608893B1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7472AC-848B-440F-BE3A-AFC7101F2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4DFA89-F810-47B4-B20C-36F4D511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59F9-4F29-4006-8627-6DEEE24D2088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A319A3-43DA-4E6A-B474-DD35B8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0651C2-53E7-446F-9F87-E3653036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5A88-4797-4074-A0F4-C28666BC1B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941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72A27A-BFEA-46B1-8843-B7650241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A367F6-A54A-4E31-B7E4-7D67F54A2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C6129A-EF3B-44EF-B7B6-26F9305C0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B59F9-4F29-4006-8627-6DEEE24D2088}" type="datetimeFigureOut">
              <a:rPr lang="es-CO" smtClean="0"/>
              <a:t>22/11/2021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40B9AC-546C-44E3-AC81-574E07123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3CD7DA-4E68-4863-85FB-005186546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75A88-4797-4074-A0F4-C28666BC1B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191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" name="Google Shape;85;p2"/>
          <p:cNvSpPr/>
          <p:nvPr/>
        </p:nvSpPr>
        <p:spPr>
          <a:xfrm>
            <a:off x="1495483" y="409848"/>
            <a:ext cx="5009820" cy="42617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450"/>
            </a:pPr>
            <a:r>
              <a:rPr lang="es-CO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DI_CF09B_5_DesarrolloCopas</a:t>
            </a:r>
            <a:endParaRPr lang="es-CO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350314" y="1241972"/>
            <a:ext cx="1881810" cy="770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MX" sz="20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Acordeón A, tipo B</a:t>
            </a:r>
            <a:r>
              <a:rPr lang="es-CO" sz="20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4C6372C-F6BC-4850-9D1C-936475A1A5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34" t="25089" r="4687" b="6875"/>
          <a:stretch/>
        </p:blipFill>
        <p:spPr>
          <a:xfrm>
            <a:off x="426349" y="1200869"/>
            <a:ext cx="7024603" cy="4150903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7878D9EE-C11E-42AE-B8DD-1938F76F4EDD}"/>
              </a:ext>
            </a:extLst>
          </p:cNvPr>
          <p:cNvCxnSpPr>
            <a:cxnSpLocks/>
          </p:cNvCxnSpPr>
          <p:nvPr/>
        </p:nvCxnSpPr>
        <p:spPr>
          <a:xfrm flipH="1">
            <a:off x="5962994" y="1658176"/>
            <a:ext cx="2387320" cy="7187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893287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1F45106-AA38-41F5-90E0-B5355832B131}"/>
              </a:ext>
            </a:extLst>
          </p:cNvPr>
          <p:cNvSpPr txBox="1"/>
          <p:nvPr/>
        </p:nvSpPr>
        <p:spPr>
          <a:xfrm>
            <a:off x="387626" y="175134"/>
            <a:ext cx="7510670" cy="1304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b="1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Base </a:t>
            </a: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 toma como base el círculo que delimita el área del busto.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1 - 2 = Diferencia entre pecho y tórax máximo más su mitad multiplicado por π (3.1416) haciendo centro en el punto 0 trazar una circunferencia tomando como radio la distancia 0 – 2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0" name="image39.png">
            <a:extLst>
              <a:ext uri="{FF2B5EF4-FFF2-40B4-BE49-F238E27FC236}">
                <a16:creationId xmlns:a16="http://schemas.microsoft.com/office/drawing/2014/main" id="{BCDE52F3-3FB5-4E27-980E-3FCB9551051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99186" y="1973897"/>
            <a:ext cx="6256987" cy="451966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21979518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6CDE03C-F015-43CC-AA96-09060B950E7C}"/>
              </a:ext>
            </a:extLst>
          </p:cNvPr>
          <p:cNvSpPr txBox="1"/>
          <p:nvPr/>
        </p:nvSpPr>
        <p:spPr>
          <a:xfrm>
            <a:off x="387625" y="371474"/>
            <a:ext cx="7470913" cy="1858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b="1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Vaciado </a:t>
            </a: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 vaciado de la pinza es igual a tres veces la diferencia entre pecho y tórax máximo, multiplicado por π (3.1416)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Ejemplo: Diferencia entre tórax máximo y pecho es de 2 cm x 3 = 6 cm 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6 x 3.1416= 18.8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Vaciado de pinza igual a 18. 8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image42.png">
            <a:extLst>
              <a:ext uri="{FF2B5EF4-FFF2-40B4-BE49-F238E27FC236}">
                <a16:creationId xmlns:a16="http://schemas.microsoft.com/office/drawing/2014/main" id="{7727A181-A712-470A-B845-8098F3409E1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18969" y="2469720"/>
            <a:ext cx="6157692" cy="379855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75260353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7DB49C-1723-45DB-B574-8CA2E60CA253}"/>
              </a:ext>
            </a:extLst>
          </p:cNvPr>
          <p:cNvSpPr txBox="1"/>
          <p:nvPr/>
        </p:nvSpPr>
        <p:spPr>
          <a:xfrm>
            <a:off x="321365" y="126805"/>
            <a:ext cx="7523922" cy="1581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b="1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Incremento de medida</a:t>
            </a: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 vaciado de la pinza se reparte según diseño, en los cortes se incrementa la medida de costura.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Copa </a:t>
            </a:r>
            <a:r>
              <a:rPr lang="es-CO" sz="1200" dirty="0" err="1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Nº</a:t>
            </a: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1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Copa </a:t>
            </a:r>
            <a:r>
              <a:rPr lang="es-CO" sz="1200" dirty="0" err="1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N°</a:t>
            </a: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2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1200" dirty="0">
                <a:solidFill>
                  <a:srgbClr val="10101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Copa N°3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image44.png">
            <a:extLst>
              <a:ext uri="{FF2B5EF4-FFF2-40B4-BE49-F238E27FC236}">
                <a16:creationId xmlns:a16="http://schemas.microsoft.com/office/drawing/2014/main" id="{3456F3FB-51D3-4792-89CE-22D5AC7BCC2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83866" y="1726924"/>
            <a:ext cx="3017520" cy="3086100"/>
          </a:xfrm>
          <a:prstGeom prst="rect">
            <a:avLst/>
          </a:prstGeom>
          <a:ln/>
        </p:spPr>
      </p:pic>
      <p:pic>
        <p:nvPicPr>
          <p:cNvPr id="7" name="image25.png">
            <a:extLst>
              <a:ext uri="{FF2B5EF4-FFF2-40B4-BE49-F238E27FC236}">
                <a16:creationId xmlns:a16="http://schemas.microsoft.com/office/drawing/2014/main" id="{E3A706AB-6AC3-4FEC-971F-BC90EB49C268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615856" y="1839623"/>
            <a:ext cx="3527066" cy="317875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87324051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168</Words>
  <Application>Microsoft Office PowerPoint</Application>
  <PresentationFormat>Panorámica</PresentationFormat>
  <Paragraphs>19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JHON JAIRO RODRIGUEZ PEREZ</cp:lastModifiedBy>
  <cp:revision>4</cp:revision>
  <dcterms:created xsi:type="dcterms:W3CDTF">2021-11-13T15:13:02Z</dcterms:created>
  <dcterms:modified xsi:type="dcterms:W3CDTF">2021-11-22T16:20:04Z</dcterms:modified>
</cp:coreProperties>
</file>