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42632-0338-4B1A-A6EA-1C98D73B664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C7D33-79A5-4586-BCD7-463A6C39F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72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496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9095-B9B0-4819-9AC7-D0206587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04A54F-2274-416C-8461-33139FFF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D35EA-7877-4459-8C47-593BD9BA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A344E-E455-4077-924C-A76B79AE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9F093-FCE1-4B6A-B992-F1E4AABB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88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09D4-AE1A-48D1-B853-4A8857FB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F03DD5-CD99-4763-A03B-2A607AB01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62D5A-15EB-4637-8A00-0888594D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8F08E-C840-423B-ABF1-F301731B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BE76C-1E48-4026-BA1F-E916E6E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24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BCD5A-D4B8-4BB3-AE88-4D88C65E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E0E566-FE07-4638-805D-E87E7591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DD339-64DD-41DF-BDEA-AAB52670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00A32-3387-451D-84BD-BEB28242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4F192-76BC-4769-9E32-2DDC89BF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03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E57F1-A411-4E50-99EB-32E36CE9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3A883-611F-4DB5-AE59-BDD7EF21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A1AF-F3FA-4731-AD3A-6649D3F3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4ADB0-816B-447F-A73F-2FF6CB14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5BDB8-49F6-4B28-9063-1C2F1C2F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0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05B25-6B89-494A-BC5E-D43979C2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486AA-C544-4BAF-8D10-8B1D73466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7ECD1-63B9-4AAA-9F50-0A360218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9B666-3D63-42F8-B290-0447E54F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D9BE63-820B-43A0-B3F6-ABE91429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C26FA-3D9F-4CE8-BAD6-9533F647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6254E-EF82-4432-A3B7-8EE08CA79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57F7A4-DE8B-425D-87A5-D697E56B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EBF10-9658-480E-986D-98053F17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73238B-4D9F-4525-8976-2C1E13E3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FB6369-B0D2-4E29-A22F-02FF3070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0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5C42F-66C1-422E-8147-499D5214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6E2E1B-7C8D-4606-B246-714EC80A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AEDB69-50BE-41C4-9642-B4A95E4A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274F4C-C705-4125-89F1-8020467E9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5FD349-67F4-4EFC-92EC-5B5AEA74D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A841C0-CE70-4661-B472-2340A097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565E7-40D7-4E5B-8C6E-B4F05343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0A2E82-6275-4EA3-9059-222EB174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70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27C61-82C4-49CA-A3FB-0F27578E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2A3753-5C4C-4C3B-9048-7D3ADC09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60668C-91CD-4EC6-A1B8-6699750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65306B-14ED-413D-806D-B4ECDB41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6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6CA1D8-93FE-4A84-BB76-65DAD320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AB083F-876C-4D5D-B2FB-163AF0F0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E83B0-FF8C-4920-B07B-DBF6312C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6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74842-7F26-4C4E-8BD3-A067A895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72FAD-386B-4759-B0CF-5583ADBA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884A89-626C-48EC-986A-7A2E12E9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2A3876-1483-4B3C-9ABA-67A673D9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762BF8-0AD7-4BDB-AC6B-29B79DF0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33B21-1CDE-4D84-9515-0AA5030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9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9A4AA-C986-498B-A5DA-73D1542F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B7D988-69F4-4537-ABA1-A3E25DACE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4ACF2-87F3-4B66-A9C0-29E95A16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29ED4-1E4B-4E19-ADB8-0AD8E785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5C5DA-6310-4E63-9DAE-EABA0DE2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AFC68-EDFD-4960-91C2-67B57A4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9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5C298-4501-4E7F-8F67-039B7EC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FBA954-7805-436F-826F-0CA69E80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F2A570-2493-4EB2-989E-AEAD449E9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593E-D5FF-40BD-A222-DBDDAB88BBF7}" type="datetimeFigureOut">
              <a:rPr lang="es-CO" smtClean="0"/>
              <a:t>14/11/2021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4C009-CF0E-4A3E-8554-D4141AA3E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9D85EC-C7C7-49C9-BDF3-FBFCCEFCF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62BB-2979-489D-98B6-CC7D22B5D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3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DI_CF09B_7_DesarrolloModeloBrasierBasico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3" y="1241972"/>
            <a:ext cx="3841685" cy="20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infográfica.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s-MX" sz="2000" b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Producción: Deberá aparecer esta imagen con íconos (tijeras u otro apropiado), que el aprendiz deberá clicar para que se le despliegue información, que se deja en diapositivas siguientes de este </a:t>
            </a:r>
            <a:r>
              <a:rPr lang="es-MX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ppt</a:t>
            </a:r>
            <a:r>
              <a:rPr lang="es-MX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A56F123-4AD2-43A4-B740-B7AA9B3D10F8}"/>
              </a:ext>
            </a:extLst>
          </p:cNvPr>
          <p:cNvSpPr/>
          <p:nvPr/>
        </p:nvSpPr>
        <p:spPr>
          <a:xfrm>
            <a:off x="318052" y="1257300"/>
            <a:ext cx="7779026" cy="536878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26.png">
            <a:extLst>
              <a:ext uri="{FF2B5EF4-FFF2-40B4-BE49-F238E27FC236}">
                <a16:creationId xmlns:a16="http://schemas.microsoft.com/office/drawing/2014/main" id="{FED9B344-F812-4907-836C-4D0007FB344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53289" y="1508099"/>
            <a:ext cx="5912482" cy="2971136"/>
          </a:xfrm>
          <a:prstGeom prst="rect">
            <a:avLst/>
          </a:prstGeom>
          <a:ln/>
        </p:spPr>
      </p:pic>
      <p:pic>
        <p:nvPicPr>
          <p:cNvPr id="11" name="image59.png">
            <a:extLst>
              <a:ext uri="{FF2B5EF4-FFF2-40B4-BE49-F238E27FC236}">
                <a16:creationId xmlns:a16="http://schemas.microsoft.com/office/drawing/2014/main" id="{61F778B5-D6E7-436C-92FB-D298C058261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11166" y="4461820"/>
            <a:ext cx="3460830" cy="1912474"/>
          </a:xfrm>
          <a:prstGeom prst="rect">
            <a:avLst/>
          </a:prstGeom>
          <a:ln/>
        </p:spPr>
      </p:pic>
      <p:pic>
        <p:nvPicPr>
          <p:cNvPr id="12" name="image53.png">
            <a:extLst>
              <a:ext uri="{FF2B5EF4-FFF2-40B4-BE49-F238E27FC236}">
                <a16:creationId xmlns:a16="http://schemas.microsoft.com/office/drawing/2014/main" id="{95279DD8-150D-4A20-9CF0-FB5CD5864401}"/>
              </a:ext>
            </a:extLst>
          </p:cNvPr>
          <p:cNvPicPr/>
          <p:nvPr/>
        </p:nvPicPr>
        <p:blipFill rotWithShape="1">
          <a:blip r:embed="rId5"/>
          <a:srcRect r="2642" b="11649"/>
          <a:stretch/>
        </p:blipFill>
        <p:spPr>
          <a:xfrm>
            <a:off x="4502984" y="4445277"/>
            <a:ext cx="3419059" cy="1809247"/>
          </a:xfrm>
          <a:prstGeom prst="rect">
            <a:avLst/>
          </a:prstGeom>
          <a:ln/>
        </p:spPr>
      </p:pic>
      <p:pic>
        <p:nvPicPr>
          <p:cNvPr id="14" name="Picture 2" descr="Avatar, Avatares, Tijeras">
            <a:extLst>
              <a:ext uri="{FF2B5EF4-FFF2-40B4-BE49-F238E27FC236}">
                <a16:creationId xmlns:a16="http://schemas.microsoft.com/office/drawing/2014/main" id="{D6EDC283-42C7-4588-BBEC-8B066B26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46" y="1548298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vatar, Avatares, Tijeras">
            <a:extLst>
              <a:ext uri="{FF2B5EF4-FFF2-40B4-BE49-F238E27FC236}">
                <a16:creationId xmlns:a16="http://schemas.microsoft.com/office/drawing/2014/main" id="{394FC432-DB61-4FAF-AEAC-79DC6BFDD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62" y="1983407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vatar, Avatares, Tijeras">
            <a:extLst>
              <a:ext uri="{FF2B5EF4-FFF2-40B4-BE49-F238E27FC236}">
                <a16:creationId xmlns:a16="http://schemas.microsoft.com/office/drawing/2014/main" id="{0C10B360-CFD1-483D-9D19-95F5F068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51" y="2418516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vatar, Avatares, Tijeras">
            <a:extLst>
              <a:ext uri="{FF2B5EF4-FFF2-40B4-BE49-F238E27FC236}">
                <a16:creationId xmlns:a16="http://schemas.microsoft.com/office/drawing/2014/main" id="{9AE55FDA-6426-4B7A-81F8-C938B34E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60" y="2818011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vatar, Avatares, Tijeras">
            <a:extLst>
              <a:ext uri="{FF2B5EF4-FFF2-40B4-BE49-F238E27FC236}">
                <a16:creationId xmlns:a16="http://schemas.microsoft.com/office/drawing/2014/main" id="{8C4D0098-AA24-4C85-9FB7-8CA2A45E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9" y="3253120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vatar, Avatares, Tijeras">
            <a:extLst>
              <a:ext uri="{FF2B5EF4-FFF2-40B4-BE49-F238E27FC236}">
                <a16:creationId xmlns:a16="http://schemas.microsoft.com/office/drawing/2014/main" id="{93D1DEFE-E794-4193-B324-D98C09F0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65" y="3688229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vatar, Avatares, Tijeras">
            <a:extLst>
              <a:ext uri="{FF2B5EF4-FFF2-40B4-BE49-F238E27FC236}">
                <a16:creationId xmlns:a16="http://schemas.microsoft.com/office/drawing/2014/main" id="{12656B71-CC3E-4347-8B23-CBA2D088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54" y="4123338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vatar, Avatares, Tijeras">
            <a:extLst>
              <a:ext uri="{FF2B5EF4-FFF2-40B4-BE49-F238E27FC236}">
                <a16:creationId xmlns:a16="http://schemas.microsoft.com/office/drawing/2014/main" id="{83AE4459-DD65-40C0-9524-672298F04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48" y="4542204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BD5576-06D2-430A-8F8D-B32EA093C5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885" t="30804" r="56794" b="58839"/>
          <a:stretch/>
        </p:blipFill>
        <p:spPr>
          <a:xfrm>
            <a:off x="1333651" y="1768987"/>
            <a:ext cx="346166" cy="3788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2BE7A9F-B1EF-444D-B064-5C390899C268}"/>
              </a:ext>
            </a:extLst>
          </p:cNvPr>
          <p:cNvSpPr txBox="1"/>
          <p:nvPr/>
        </p:nvSpPr>
        <p:spPr>
          <a:xfrm>
            <a:off x="597984" y="1614558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4988EB-C87A-4127-A117-9CD62D6CE88B}"/>
              </a:ext>
            </a:extLst>
          </p:cNvPr>
          <p:cNvSpPr txBox="1"/>
          <p:nvPr/>
        </p:nvSpPr>
        <p:spPr>
          <a:xfrm>
            <a:off x="593282" y="2035835"/>
            <a:ext cx="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A9F51C1-27A0-44A5-B08D-6E749ADC48E9}"/>
              </a:ext>
            </a:extLst>
          </p:cNvPr>
          <p:cNvSpPr txBox="1"/>
          <p:nvPr/>
        </p:nvSpPr>
        <p:spPr>
          <a:xfrm>
            <a:off x="598546" y="2449162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346466-70F3-4217-8689-F74F3B802998}"/>
              </a:ext>
            </a:extLst>
          </p:cNvPr>
          <p:cNvSpPr txBox="1"/>
          <p:nvPr/>
        </p:nvSpPr>
        <p:spPr>
          <a:xfrm>
            <a:off x="593282" y="2914917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9EBB2D-2585-4645-86B0-611C2C895D6B}"/>
              </a:ext>
            </a:extLst>
          </p:cNvPr>
          <p:cNvSpPr txBox="1"/>
          <p:nvPr/>
        </p:nvSpPr>
        <p:spPr>
          <a:xfrm>
            <a:off x="604757" y="3285676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5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85F487C-4F9E-44FE-92EF-58C9BAAE6E1E}"/>
              </a:ext>
            </a:extLst>
          </p:cNvPr>
          <p:cNvSpPr txBox="1"/>
          <p:nvPr/>
        </p:nvSpPr>
        <p:spPr>
          <a:xfrm>
            <a:off x="600055" y="3706953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835922D-1D26-4BDF-AA24-146631C85EE6}"/>
              </a:ext>
            </a:extLst>
          </p:cNvPr>
          <p:cNvSpPr txBox="1"/>
          <p:nvPr/>
        </p:nvSpPr>
        <p:spPr>
          <a:xfrm>
            <a:off x="605319" y="4120280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D845C9-9951-4C80-8504-A17C7923F757}"/>
              </a:ext>
            </a:extLst>
          </p:cNvPr>
          <p:cNvSpPr txBox="1"/>
          <p:nvPr/>
        </p:nvSpPr>
        <p:spPr>
          <a:xfrm>
            <a:off x="600055" y="4586035"/>
            <a:ext cx="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5" name="Picture 2" descr="Avatar, Avatares, Tijeras">
            <a:extLst>
              <a:ext uri="{FF2B5EF4-FFF2-40B4-BE49-F238E27FC236}">
                <a16:creationId xmlns:a16="http://schemas.microsoft.com/office/drawing/2014/main" id="{DC59C57F-01D7-4A51-9595-0EA8584F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8" y="4990498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vatar, Avatares, Tijeras">
            <a:extLst>
              <a:ext uri="{FF2B5EF4-FFF2-40B4-BE49-F238E27FC236}">
                <a16:creationId xmlns:a16="http://schemas.microsoft.com/office/drawing/2014/main" id="{A1CB7A20-59B5-4F84-A83A-E4C7D547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2" y="5409364"/>
            <a:ext cx="368849" cy="3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1C4433DC-637E-4FAA-AEB0-E0EAB87171FA}"/>
              </a:ext>
            </a:extLst>
          </p:cNvPr>
          <p:cNvSpPr txBox="1"/>
          <p:nvPr/>
        </p:nvSpPr>
        <p:spPr>
          <a:xfrm>
            <a:off x="616073" y="4987440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0E4B789-6C4C-4C02-837B-EC07555883F9}"/>
              </a:ext>
            </a:extLst>
          </p:cNvPr>
          <p:cNvSpPr txBox="1"/>
          <p:nvPr/>
        </p:nvSpPr>
        <p:spPr>
          <a:xfrm>
            <a:off x="512146" y="5453195"/>
            <a:ext cx="4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FEA941-8527-4712-95B6-85A4EE65E1C7}"/>
              </a:ext>
            </a:extLst>
          </p:cNvPr>
          <p:cNvSpPr txBox="1"/>
          <p:nvPr/>
        </p:nvSpPr>
        <p:spPr>
          <a:xfrm>
            <a:off x="1706200" y="2925375"/>
            <a:ext cx="4334299" cy="352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Z - 1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Z - A como lo indica el gráfico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C hasta la línea de la pinza encontrando el punto F</a:t>
            </a:r>
          </a:p>
          <a:p>
            <a:pPr>
              <a:lnSpc>
                <a:spcPct val="150000"/>
              </a:lnSpc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E = base del corpiño 8 cm o según la talla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– C= 1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C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 – G = 2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V - G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G - E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0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 - H y S - B = a la distancia V - F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K = 1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 - J = 2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V - J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75D18B-928E-4934-B222-7C21363E38D1}"/>
              </a:ext>
            </a:extLst>
          </p:cNvPr>
          <p:cNvSpPr txBox="1"/>
          <p:nvPr/>
        </p:nvSpPr>
        <p:spPr>
          <a:xfrm>
            <a:off x="1389206" y="474871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F6E2E4-4FA2-4D6A-B7D5-2EDC7C79F2B7}"/>
              </a:ext>
            </a:extLst>
          </p:cNvPr>
          <p:cNvSpPr txBox="1"/>
          <p:nvPr/>
        </p:nvSpPr>
        <p:spPr>
          <a:xfrm>
            <a:off x="1362356" y="1731036"/>
            <a:ext cx="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88396F-ADF4-4770-A636-F455B7AD0606}"/>
              </a:ext>
            </a:extLst>
          </p:cNvPr>
          <p:cNvSpPr txBox="1"/>
          <p:nvPr/>
        </p:nvSpPr>
        <p:spPr>
          <a:xfrm>
            <a:off x="1347102" y="3046346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1A921A-E015-436D-B3A0-689DEBAD53D2}"/>
              </a:ext>
            </a:extLst>
          </p:cNvPr>
          <p:cNvSpPr txBox="1"/>
          <p:nvPr/>
        </p:nvSpPr>
        <p:spPr>
          <a:xfrm>
            <a:off x="1253991" y="4471472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8A8313-063F-41A9-9A61-F6946E645A0F}"/>
              </a:ext>
            </a:extLst>
          </p:cNvPr>
          <p:cNvSpPr txBox="1"/>
          <p:nvPr/>
        </p:nvSpPr>
        <p:spPr>
          <a:xfrm>
            <a:off x="1264164" y="5527749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5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CD9280-3E7F-4BB2-80F6-5794438741FC}"/>
              </a:ext>
            </a:extLst>
          </p:cNvPr>
          <p:cNvSpPr txBox="1"/>
          <p:nvPr/>
        </p:nvSpPr>
        <p:spPr>
          <a:xfrm>
            <a:off x="1706200" y="413082"/>
            <a:ext cx="482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Descubra, a continuación, los pasos para el desarrollo del modelo de brasier básico. Identifique en la gráfica, cada uno de los pasos y acciones que van siendo mencionados y explicados.</a:t>
            </a:r>
            <a:endParaRPr lang="es-CO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C74CFD2-2AA8-494D-9A94-4C42F4854C86}"/>
              </a:ext>
            </a:extLst>
          </p:cNvPr>
          <p:cNvSpPr txBox="1"/>
          <p:nvPr/>
        </p:nvSpPr>
        <p:spPr>
          <a:xfrm>
            <a:off x="1706200" y="1422137"/>
            <a:ext cx="6102626" cy="98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la base del brasier ubicando los puntos 1, V, S y N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- A = profundidad de sisa 3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Prolónguese la línea de la pinza como lo indica el gráfico encontrando el punto Y 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 - Z = altura del corpiño 9 cm o según diseño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0C7D91-0A9C-4C19-9E76-4E43A9937D3D}"/>
              </a:ext>
            </a:extLst>
          </p:cNvPr>
          <p:cNvSpPr txBox="1"/>
          <p:nvPr/>
        </p:nvSpPr>
        <p:spPr>
          <a:xfrm>
            <a:off x="2428460" y="2621283"/>
            <a:ext cx="4767469" cy="2962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2 - 3 = a la distancia 1 - S' en el delantero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3 - 4 = a la distancia S - W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3 - R y 4 - Q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0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Marcar las bases y separarlas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la base A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 - 6 = 1.3 cm</a:t>
            </a:r>
          </a:p>
          <a:p>
            <a:pPr>
              <a:lnSpc>
                <a:spcPct val="150000"/>
              </a:lnSpc>
            </a:pPr>
            <a:endParaRPr lang="es-CO" sz="1000" dirty="0">
              <a:solidFill>
                <a:srgbClr val="10101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1 - S pasando por el punto 6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las bases </a:t>
            </a:r>
            <a:r>
              <a:rPr lang="es-CO" sz="1000" dirty="0" err="1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 unidas por la línea de la pinza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 - 7 = 1.3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1 - S pasando por el punto 7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las bases E y F por la línea de hombro formando la cargadera</a:t>
            </a:r>
            <a:endParaRPr lang="es-CO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6B81A2-37FD-46DD-9F05-E3DE3A5753E9}"/>
              </a:ext>
            </a:extLst>
          </p:cNvPr>
          <p:cNvSpPr txBox="1"/>
          <p:nvPr/>
        </p:nvSpPr>
        <p:spPr>
          <a:xfrm>
            <a:off x="1845760" y="558524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0B705A-26E0-4608-98D6-AD82BBE40859}"/>
              </a:ext>
            </a:extLst>
          </p:cNvPr>
          <p:cNvSpPr txBox="1"/>
          <p:nvPr/>
        </p:nvSpPr>
        <p:spPr>
          <a:xfrm>
            <a:off x="1893427" y="1668223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A3977E-02A0-4C78-80C8-EF43C59A7BBC}"/>
              </a:ext>
            </a:extLst>
          </p:cNvPr>
          <p:cNvSpPr txBox="1"/>
          <p:nvPr/>
        </p:nvSpPr>
        <p:spPr>
          <a:xfrm>
            <a:off x="1845760" y="2777922"/>
            <a:ext cx="1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4576EA-615D-47EF-9395-F3D79907E757}"/>
              </a:ext>
            </a:extLst>
          </p:cNvPr>
          <p:cNvSpPr txBox="1"/>
          <p:nvPr/>
        </p:nvSpPr>
        <p:spPr>
          <a:xfrm>
            <a:off x="2428460" y="172704"/>
            <a:ext cx="3667540" cy="2375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J - K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 - N = 4 cm o según diseño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M- U= 3 a 5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 - O y U - P = medida para el gancho 2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O - P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0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punto Q se encuentra en la pinza de la espalda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 - R = 1.4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 - S', Y - W, Z- T y Z - X = 0.75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S' - X y W - T</a:t>
            </a:r>
            <a:endParaRPr lang="es-CO" sz="1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D98077-2D81-427F-9D96-15BC936CA4B1}"/>
              </a:ext>
            </a:extLst>
          </p:cNvPr>
          <p:cNvSpPr txBox="1"/>
          <p:nvPr/>
        </p:nvSpPr>
        <p:spPr>
          <a:xfrm>
            <a:off x="1893427" y="3733608"/>
            <a:ext cx="150918" cy="36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F3390AC-410B-4A00-9811-F13A968B21B9}"/>
              </a:ext>
            </a:extLst>
          </p:cNvPr>
          <p:cNvSpPr txBox="1"/>
          <p:nvPr/>
        </p:nvSpPr>
        <p:spPr>
          <a:xfrm>
            <a:off x="1845760" y="4997803"/>
            <a:ext cx="4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1401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460</Words>
  <Application>Microsoft Office PowerPoint</Application>
  <PresentationFormat>Panorámica</PresentationFormat>
  <Paragraphs>70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2021-11-14T15:50:29Z</dcterms:created>
  <dcterms:modified xsi:type="dcterms:W3CDTF">2021-11-14T16:26:37Z</dcterms:modified>
</cp:coreProperties>
</file>