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03B32-9575-4989-B423-E41B0E170400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48579-859E-4623-829F-B857652B5E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82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243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051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057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479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86C0-EA08-429E-B6E4-605D29A05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92342-C27F-4068-A923-1D5E97D96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50592-5863-4B79-8150-C35D0596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453EF-F28A-41B8-94DA-E9084DA2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DB68A-79FA-40F4-91BB-FF3FDFF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95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D9D5A-F782-43A7-93F7-DF9D1BEA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ADD45-1F57-4B54-9109-53073310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279C5-3A89-4312-8E8D-9BC89B61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E0206-7D53-471D-A8C8-9C521A91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0C9D60-2F39-4427-9D11-40503F01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48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A8DD0E-2C49-417D-9566-8E873508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18D3AB-1C9B-4E20-8670-3FA4DB5EE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63646-C40A-449E-ADE6-7A82D3E9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36C53-F07B-4B9F-9099-97789FA6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DD693-49D5-4D07-AA96-1D2AA443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53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9634F-761A-4EED-9A54-7273A98E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37C65-1545-4856-A58A-550C123D2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D20ECC-A04D-4571-B5AD-07BA0A22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3CA88-A4BC-4808-8EC2-DF827C31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E3C6F-DCC2-4D79-9181-043F43B8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2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21922-EAA6-47E4-97D1-057A0CBE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42F79-9DF6-4474-B1B9-22E5230E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3E507-F14C-46D6-A87D-B418BFE0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C6F14-5009-4F9E-9B54-CF3ACA0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42FF4-6933-4E58-BE35-87B6268A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27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E6696-7642-4502-ABE0-62F5909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B6C94-B103-41A1-B10F-B889C2CA5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32452B-6649-42DF-BA08-D986C5290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E319A3-D7D7-45D6-8AB2-15019C0F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E32171-E10B-49F5-8ED7-BB7A44B8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5E13B-5583-4F66-9795-966C7C20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14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89A5C-2D22-46C1-B7DE-33676699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7BDC00-9D37-4D37-9B61-FBFE9F32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51176-334E-48FC-B42C-592C7528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05EE5E-5A19-4643-9A7F-C00CA89A1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88379E-0161-48DE-A971-59E273D71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E0F919-3084-4457-B049-CE9E6CE8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DB195F-97B8-451D-B6BB-23B93D7D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9C93E7-43A0-4414-9C51-5D46BE38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20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98757-D484-4A55-A247-60CFB409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B01A65-4C1E-4BAB-9B62-292940A5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0818D7-D762-4DE0-B21E-E0F8B19A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62AE26-EDB6-468C-86AF-3748724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7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A563F6-41BB-43D2-9CD4-F462B2E1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FEB06F-D755-4AF6-A0B2-5925FA43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E79CEF-3935-4766-A15A-748B1B18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4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EBA0B-2166-46C4-8F3A-43CDE149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8D5EB-ECE4-4468-BCFD-6395297B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4B4E9C-2E42-474F-A841-EE2DD3BA4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224843-C356-4162-A9C5-847599FC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60029-D651-4276-B477-5CAE265C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30B8E-75E5-4504-82EA-DF4505FF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6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E5B74-6F08-4C18-BD67-E72911FE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20EC3D-B176-4F6D-8408-65883F49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317E9C-2D15-4518-B629-AD1491B2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BEB25A-A675-48D7-9E27-56E5A033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669FBC-ABCF-4198-A411-ED645DAE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5E7535-21AF-42BD-8A11-4E4A2C2F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6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E5CFAE-87A4-4729-84EF-40B5432D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CD897-9DDD-4D38-989D-0388EC08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6FC53-AC61-4119-88A3-7556822C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7CF3-A13F-4264-9248-A3888DF6EE4D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66940-58A2-4A80-B015-71865C786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9FD6A-51A2-4E82-A814-1ED52C82A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8D30-7CD3-4FC5-89C7-8E189D7296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1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DI_CF09B_8_BasicoDelVestidoBañnoFemenino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Pestañas C. </a:t>
            </a:r>
            <a:endParaRPr lang="es-CO" sz="2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EAAF17A-A68E-4064-927E-6EEF5655D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1" t="31698" r="4285" b="11517"/>
          <a:stretch/>
        </p:blipFill>
        <p:spPr>
          <a:xfrm>
            <a:off x="662685" y="1179542"/>
            <a:ext cx="7222358" cy="498271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4903304" y="1658176"/>
            <a:ext cx="3447010" cy="1442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6" name="image55.png">
            <a:extLst>
              <a:ext uri="{FF2B5EF4-FFF2-40B4-BE49-F238E27FC236}">
                <a16:creationId xmlns:a16="http://schemas.microsoft.com/office/drawing/2014/main" id="{26FE0EAF-22C2-4C29-A8B7-8EE4DEE7BDF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63687" y="2014329"/>
            <a:ext cx="5589663" cy="3882887"/>
          </a:xfrm>
          <a:prstGeom prst="rect">
            <a:avLst/>
          </a:prstGeom>
          <a:ln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7EA40AB-0EE7-4D85-816F-F9B337460223}"/>
              </a:ext>
            </a:extLst>
          </p:cNvPr>
          <p:cNvSpPr txBox="1"/>
          <p:nvPr/>
        </p:nvSpPr>
        <p:spPr>
          <a:xfrm>
            <a:off x="434009" y="2255725"/>
            <a:ext cx="2229678" cy="28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8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Medidas</a:t>
            </a:r>
            <a:endParaRPr lang="es-CO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8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4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Tórax máximo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4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Pecho 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4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Estatura 7ª C.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4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Cintura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4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Cadera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4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Porcentaje de elasticidad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F39503-33F6-4E30-997D-967639B7D328}"/>
              </a:ext>
            </a:extLst>
          </p:cNvPr>
          <p:cNvSpPr txBox="1"/>
          <p:nvPr/>
        </p:nvSpPr>
        <p:spPr>
          <a:xfrm>
            <a:off x="1179443" y="371474"/>
            <a:ext cx="230587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Pestaña 1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12C7A3-AD1B-4422-8B94-45EE9C70F8F8}"/>
              </a:ext>
            </a:extLst>
          </p:cNvPr>
          <p:cNvSpPr txBox="1"/>
          <p:nvPr/>
        </p:nvSpPr>
        <p:spPr>
          <a:xfrm>
            <a:off x="1179443" y="371474"/>
            <a:ext cx="230587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Pestaña 2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DD0D1E-A4DD-4142-B60F-F824CB2BD549}"/>
              </a:ext>
            </a:extLst>
          </p:cNvPr>
          <p:cNvSpPr txBox="1"/>
          <p:nvPr/>
        </p:nvSpPr>
        <p:spPr>
          <a:xfrm>
            <a:off x="188843" y="1061843"/>
            <a:ext cx="3097696" cy="4628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Espalda (I)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= Punto de origen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1 - 2 = 3/10 de estatura 7ª C.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2 - 3 = 1/3 de cadera más 8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3 - 4 = 1/5 de 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1 - 5 = 1/10 de estatura 7 ª C.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5 - 6 = 1 /5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6 - 7 y 3 - 8 = ½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7 - 8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7 - 9 - 1 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1 - 10 = a la distancia 6 - 9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recta uniendo los puntos 9 - 10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1 - 11 = 1/6 de pecho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1 - 12 = ¼ de la distancia 1 - 11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escote uniendo los puntos 11 - 12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10 - 13 = 1/10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image55.png">
            <a:extLst>
              <a:ext uri="{FF2B5EF4-FFF2-40B4-BE49-F238E27FC236}">
                <a16:creationId xmlns:a16="http://schemas.microsoft.com/office/drawing/2014/main" id="{FBCB26E0-9521-4F0B-8666-1F1D1F9C38C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27892" y="557211"/>
            <a:ext cx="3485322" cy="2862468"/>
          </a:xfrm>
          <a:prstGeom prst="rect">
            <a:avLst/>
          </a:prstGeom>
          <a:ln/>
        </p:spPr>
      </p:pic>
      <p:pic>
        <p:nvPicPr>
          <p:cNvPr id="8" name="image63.png">
            <a:extLst>
              <a:ext uri="{FF2B5EF4-FFF2-40B4-BE49-F238E27FC236}">
                <a16:creationId xmlns:a16="http://schemas.microsoft.com/office/drawing/2014/main" id="{ED3F7883-7402-4691-8CF3-8EA4F185FEE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380868" y="3438322"/>
            <a:ext cx="2579370" cy="32569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539059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706677" y="0"/>
            <a:ext cx="3485322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706677" y="0"/>
            <a:ext cx="3485322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0386C7-B9BA-4D82-8598-81337CEAA26F}"/>
              </a:ext>
            </a:extLst>
          </p:cNvPr>
          <p:cNvSpPr txBox="1"/>
          <p:nvPr/>
        </p:nvSpPr>
        <p:spPr>
          <a:xfrm>
            <a:off x="1179443" y="371474"/>
            <a:ext cx="230587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Pestaña 3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7" name="image55.png">
            <a:extLst>
              <a:ext uri="{FF2B5EF4-FFF2-40B4-BE49-F238E27FC236}">
                <a16:creationId xmlns:a16="http://schemas.microsoft.com/office/drawing/2014/main" id="{744612C6-0C55-421F-A131-97272E2336B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00096" y="557211"/>
            <a:ext cx="3485322" cy="2862468"/>
          </a:xfrm>
          <a:prstGeom prst="rect">
            <a:avLst/>
          </a:prstGeom>
          <a:ln/>
        </p:spPr>
      </p:pic>
      <p:pic>
        <p:nvPicPr>
          <p:cNvPr id="8" name="image63.png">
            <a:extLst>
              <a:ext uri="{FF2B5EF4-FFF2-40B4-BE49-F238E27FC236}">
                <a16:creationId xmlns:a16="http://schemas.microsoft.com/office/drawing/2014/main" id="{F483AB6F-A3A7-4F55-88A2-BDAB501F990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639819" y="3438322"/>
            <a:ext cx="2579370" cy="3256915"/>
          </a:xfrm>
          <a:prstGeom prst="rect">
            <a:avLst/>
          </a:prstGeom>
          <a:ln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69A191-6560-41FA-8B7A-D6F126E6A6D8}"/>
              </a:ext>
            </a:extLst>
          </p:cNvPr>
          <p:cNvSpPr txBox="1"/>
          <p:nvPr/>
        </p:nvSpPr>
        <p:spPr>
          <a:xfrm>
            <a:off x="82827" y="1084457"/>
            <a:ext cx="5443330" cy="324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Espalda (II)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línea de hombro uniendo los puntos 11 - 13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2 -14 =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línea recta uniendo los puntos 14 - 3 prolongando hasta el punto 16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3 - 16 = a la distancia 3 - 4 en el delantero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8 - 15 = ½ de la diferencia entre pecho y 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18 - 19 = ½ de la diferencia entre cintura y pecho menos 1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los puntos 7 - 19 - 15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16 sobre la línea 14 - 16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16 - 17 = 1/10 de cadera menos 1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17 - 15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8239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78D005-2580-4BC0-8218-1BD7571A58C5}"/>
              </a:ext>
            </a:extLst>
          </p:cNvPr>
          <p:cNvSpPr txBox="1"/>
          <p:nvPr/>
        </p:nvSpPr>
        <p:spPr>
          <a:xfrm>
            <a:off x="1179443" y="371474"/>
            <a:ext cx="230587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Pestaña 4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9BE363-F9CD-4FDA-B0F2-D9F66BF6FD9A}"/>
              </a:ext>
            </a:extLst>
          </p:cNvPr>
          <p:cNvSpPr txBox="1"/>
          <p:nvPr/>
        </p:nvSpPr>
        <p:spPr>
          <a:xfrm>
            <a:off x="149087" y="1213008"/>
            <a:ext cx="3938649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Delantero (I)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= punto de origen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1 - 2 = 3/10 de estatura 7ª C.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- 3 = 1/3 de cadera más 8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3 - 4 = 1/5 de 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1 - 5 = 1/10 de estatura 7 ª C.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5 - 6 = 1 /5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6 - 7 y 3 - 8 = ½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7 - 9= 1/10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1 -10 = a la distancia 6 - 9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9 - 10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1 - 11 = 1 /6 de pecho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1 - 13 = a la distancia 1 - 11 más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10-12 = 1/10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línea de hombro uniendo los puntos 11 - 12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9 - 14 y 10 - 17 = 1/10 de la distancia 6 - 7</a:t>
            </a:r>
            <a:endParaRPr lang="es-CO" sz="1200" dirty="0"/>
          </a:p>
        </p:txBody>
      </p:sp>
      <p:pic>
        <p:nvPicPr>
          <p:cNvPr id="7" name="image55.png">
            <a:extLst>
              <a:ext uri="{FF2B5EF4-FFF2-40B4-BE49-F238E27FC236}">
                <a16:creationId xmlns:a16="http://schemas.microsoft.com/office/drawing/2014/main" id="{30BBDE13-3605-4CE1-9118-54C97691E3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27892" y="557211"/>
            <a:ext cx="3485322" cy="2862468"/>
          </a:xfrm>
          <a:prstGeom prst="rect">
            <a:avLst/>
          </a:prstGeom>
          <a:ln/>
        </p:spPr>
      </p:pic>
      <p:pic>
        <p:nvPicPr>
          <p:cNvPr id="9" name="image58.png">
            <a:extLst>
              <a:ext uri="{FF2B5EF4-FFF2-40B4-BE49-F238E27FC236}">
                <a16:creationId xmlns:a16="http://schemas.microsoft.com/office/drawing/2014/main" id="{5DC29880-44FA-4AE6-B8DA-890EDFF53AA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60815" y="3653500"/>
            <a:ext cx="2179320" cy="29965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939882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825948" y="0"/>
            <a:ext cx="3366051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825948" y="0"/>
            <a:ext cx="3366051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78D005-2580-4BC0-8218-1BD7571A58C5}"/>
              </a:ext>
            </a:extLst>
          </p:cNvPr>
          <p:cNvSpPr txBox="1"/>
          <p:nvPr/>
        </p:nvSpPr>
        <p:spPr>
          <a:xfrm>
            <a:off x="1179443" y="371474"/>
            <a:ext cx="230587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Pestaña 4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55.png">
            <a:extLst>
              <a:ext uri="{FF2B5EF4-FFF2-40B4-BE49-F238E27FC236}">
                <a16:creationId xmlns:a16="http://schemas.microsoft.com/office/drawing/2014/main" id="{E8C8464F-42CF-4348-A165-1B326CDC275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0477" y="557211"/>
            <a:ext cx="3485322" cy="2862468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568A373-23A7-4229-A207-52F22106BAC5}"/>
              </a:ext>
            </a:extLst>
          </p:cNvPr>
          <p:cNvSpPr txBox="1"/>
          <p:nvPr/>
        </p:nvSpPr>
        <p:spPr>
          <a:xfrm>
            <a:off x="0" y="1636913"/>
            <a:ext cx="4903304" cy="2689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Delantero (II)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sisa uniendo los puntos 12 - 7 rozando la línea 14 - 17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8 - 15 = ½ de la diferencia entre pecho y 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4 - 16 = 1/10 de cadera menos 1cm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3 - 20 = 1/10 de 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18 - 19 = ½ de la diferencia entre cintura y pecho menos 1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 = ½ de la distancia 6 - 9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2 cm del punto 6 y haciendo centro en el punto 0 trazar una 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circunferencia que delimite el área del busto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image58.png">
            <a:extLst>
              <a:ext uri="{FF2B5EF4-FFF2-40B4-BE49-F238E27FC236}">
                <a16:creationId xmlns:a16="http://schemas.microsoft.com/office/drawing/2014/main" id="{F3EB2CF9-F3A4-4F7B-BD9A-E6350A151AE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549679" y="3626996"/>
            <a:ext cx="2179320" cy="29965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8995734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534</Words>
  <Application>Microsoft Office PowerPoint</Application>
  <PresentationFormat>Panorámica</PresentationFormat>
  <Paragraphs>73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JHON JAIRO RODRIGUEZ PEREZ</cp:lastModifiedBy>
  <cp:revision>5</cp:revision>
  <dcterms:created xsi:type="dcterms:W3CDTF">2021-11-14T16:39:30Z</dcterms:created>
  <dcterms:modified xsi:type="dcterms:W3CDTF">2021-11-22T16:27:12Z</dcterms:modified>
</cp:coreProperties>
</file>