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D086-13EA-443B-B855-D9C3FE3660C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46C5-2F31-4B7B-9A08-733B28405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9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033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68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FFF7-7CEE-4550-92D8-9556FF43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E7D0C-7CF3-4B70-8423-9C2C816C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8F055-9D96-44F3-81EF-C7085918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6C4DF-CE3B-4282-B365-057B729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C29F6-4DE7-449C-B673-DBE9AD8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71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0AB20-5924-44CD-AE22-374E69AF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3EDAB-636C-4B49-9094-F3E1A066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1508F-A91E-43B1-9055-E975564F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5AA01-86BA-4F71-A0A3-BCEA011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C7E35-4A87-4DA2-A4CC-2020535B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5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FCA6C4-C0F6-4379-A697-9BEF4213E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0CEA5F-60A2-47F0-A581-BF98AA89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E0742-75F8-4540-86D7-F0ED240F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953E4-9D63-4FF2-8ECD-F4536E59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BBBF6-4FC2-4D27-979F-B068B05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6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09E95-1CFB-4BDA-BCE4-C740412F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2B3CD-4330-4ECD-B4EA-28B05265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44B2A-B61C-40E2-A8BA-332EC2D7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FD5D-DFDD-4876-ABC5-43863BC8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14BCD-C5B3-4B5E-BC1B-D0A215AA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6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9FB1-FD62-4C76-92A1-4DA7EE41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3948C-5267-42B3-A433-733E9337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C3C77-77F3-46C5-895E-7890CD6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660DB-7D12-47D6-929F-FBDEEAEA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0E6C6-4B81-4500-BDD6-432CA768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6682C-7EAE-496F-8CB6-1C539ED1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5754C-65D0-4151-84EE-76133A94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5D072C-0526-4AFB-83DC-5CDD9B04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8B226-3D12-479F-A0DB-71CADEF2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0CE7E-5A6A-4B56-98DF-210EB9AF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B59CF-89BF-4508-9965-5C8E47E3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2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49054-4AB0-4ADA-9A1B-BF475D2D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D1823F-2856-4B29-94AD-5B1E80E8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4D92A-0762-45A3-9750-966D496BC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DC8E02-556C-4E6D-B123-7F5479326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AFA5C8-E36B-4801-AE44-817503446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EF1035-0D49-439E-861C-D808364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1CCC66-D33C-4C09-B30D-06BC33B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596A9D-CF30-42D0-A27D-D15D297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5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31D6-86BC-4E99-AD04-208DD9B8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14B6FF-4381-4679-B2B7-8E4EAEA0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1812FF-40BA-4A47-94BE-C340CE6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4CAADA-6BC9-44A7-B842-33AE5ACF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94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FB3B20-0028-4704-B23E-ACE44B3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2BA7C3-6FB9-42B7-9CC8-7D2C29AF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C17994-5874-4E86-ACF1-C26B9E4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9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6DB62-4B66-4BE9-8AEE-98052A39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FCE8B-2672-4D60-AFBF-20A41369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EC72A-8FC5-4356-B11A-1B99B10D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E66CC-DD88-42B5-A42A-51B0DF5F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501F51-6F93-4DD7-B3AA-BEA6686D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76BA8-50DA-4B17-84D6-2CBD8A7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2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2BB9-1096-41A3-97FA-BEAF4A7A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041E10-2F26-4226-B1F6-5725AF7C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0F7AB-F468-489C-90A5-2DFE697B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92DD5-595E-4B63-A53B-EC770E70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ED18D-1FF0-438D-9052-7201638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557E4-861C-48E3-B761-C532B48D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3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544EE-0017-43E4-B3E4-3E29FF08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4FE62-DD67-45FF-99B7-57F3E399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6EDD2-4D9E-4203-9C46-2D7057C9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8195-DBFE-42D6-95E4-551CE1BAB3D6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53260-EF7E-4AEB-9EAB-29B6AFB7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78DAC-BE12-49A8-ADD5-37FBEBEE2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D484-CEEF-4EAE-B086-BE80D5A73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1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DI_CF9B_9_VariacionAVestidoDeBanoAlto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CO" sz="20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lider</a:t>
            </a:r>
            <a:r>
              <a:rPr lang="es-CO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0F36E0-0559-4E7E-9FE7-C1850128D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33" t="30625" r="4085" b="20625"/>
          <a:stretch/>
        </p:blipFill>
        <p:spPr>
          <a:xfrm>
            <a:off x="398694" y="1450074"/>
            <a:ext cx="7662687" cy="419535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958470" y="0"/>
            <a:ext cx="323352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958470" y="0"/>
            <a:ext cx="323352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 dirty="0"/>
          </a:p>
        </p:txBody>
      </p:sp>
      <p:pic>
        <p:nvPicPr>
          <p:cNvPr id="6" name="image56.png">
            <a:extLst>
              <a:ext uri="{FF2B5EF4-FFF2-40B4-BE49-F238E27FC236}">
                <a16:creationId xmlns:a16="http://schemas.microsoft.com/office/drawing/2014/main" id="{BEC90910-347E-4FFC-98D7-FCC98780311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78017" y="1274278"/>
            <a:ext cx="4200940" cy="4309443"/>
          </a:xfrm>
          <a:prstGeom prst="rect">
            <a:avLst/>
          </a:prstGeom>
          <a:ln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16D673D-5698-48C8-9B8B-4AB97D5429A1}"/>
              </a:ext>
            </a:extLst>
          </p:cNvPr>
          <p:cNvSpPr txBox="1"/>
          <p:nvPr/>
        </p:nvSpPr>
        <p:spPr>
          <a:xfrm>
            <a:off x="0" y="1705736"/>
            <a:ext cx="4598504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Variación Delantera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 base delantera del vestido de baño con sus líneas y puntos de construcción.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= ½ de la distancia 11 - 12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- A = ancho de la cargadera 4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 - F = Diferencia entre tórax máximo y pecho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17 - H = profundidad de escote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Haciendo centro en el punto O trazar una circunferencia con un radio igual a la distancia O - G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escote uniendo los puntos B - H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D = profundidad de sisa 3 a 5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sisa uniendo los puntos A - 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19 - 1 = 7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17 - 1 como lo indica el gráfico.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958470" y="0"/>
            <a:ext cx="323352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958470" y="0"/>
            <a:ext cx="323352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 dirty="0"/>
          </a:p>
        </p:txBody>
      </p:sp>
      <p:pic>
        <p:nvPicPr>
          <p:cNvPr id="4" name="image56.png">
            <a:extLst>
              <a:ext uri="{FF2B5EF4-FFF2-40B4-BE49-F238E27FC236}">
                <a16:creationId xmlns:a16="http://schemas.microsoft.com/office/drawing/2014/main" id="{9E42A8B4-00B0-4F4E-823A-8C1D82CB4A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97727" y="1481582"/>
            <a:ext cx="4708952" cy="3445153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B2ABB4-0280-4688-82BC-E2D0B6901FB2}"/>
              </a:ext>
            </a:extLst>
          </p:cNvPr>
          <p:cNvSpPr txBox="1"/>
          <p:nvPr/>
        </p:nvSpPr>
        <p:spPr>
          <a:xfrm>
            <a:off x="168966" y="1481582"/>
            <a:ext cx="4230756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Variación trasera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 base de trasero del vestido de baño con sus líneas y puntos de construcción.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 = ½ de la distancia 11 - 13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 - Y = a la distancia A - B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X = a la distancia 7 - D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14 - W = 2 a 4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19 - T = a la distancia 19 - 1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17 con T como lo indica el gráfico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sisa uniendo los puntos Y - X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escote uniendo los puntos W con Z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757103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958470" y="0"/>
            <a:ext cx="323352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958470" y="0"/>
            <a:ext cx="323352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 dirty="0"/>
          </a:p>
        </p:txBody>
      </p:sp>
      <p:pic>
        <p:nvPicPr>
          <p:cNvPr id="4" name="image60.png">
            <a:extLst>
              <a:ext uri="{FF2B5EF4-FFF2-40B4-BE49-F238E27FC236}">
                <a16:creationId xmlns:a16="http://schemas.microsoft.com/office/drawing/2014/main" id="{71F408F9-8494-4290-8423-25581956761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09622" y="145732"/>
            <a:ext cx="2883874" cy="3197860"/>
          </a:xfrm>
          <a:prstGeom prst="rect">
            <a:avLst/>
          </a:prstGeom>
          <a:ln/>
        </p:spPr>
      </p:pic>
      <p:pic>
        <p:nvPicPr>
          <p:cNvPr id="5" name="image57.png">
            <a:extLst>
              <a:ext uri="{FF2B5EF4-FFF2-40B4-BE49-F238E27FC236}">
                <a16:creationId xmlns:a16="http://schemas.microsoft.com/office/drawing/2014/main" id="{145816BA-A4DA-4639-96B4-BACADA3E314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80854" y="3343593"/>
            <a:ext cx="2313305" cy="3368675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73B79B-8835-4CC0-B00C-BEB0C3A7F954}"/>
              </a:ext>
            </a:extLst>
          </p:cNvPr>
          <p:cNvSpPr txBox="1"/>
          <p:nvPr/>
        </p:nvSpPr>
        <p:spPr>
          <a:xfrm>
            <a:off x="652669" y="1266447"/>
            <a:ext cx="26919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</a:t>
            </a:r>
            <a:r>
              <a:rPr lang="es-CO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Optitex</a:t>
            </a:r>
            <a:endParaRPr lang="es-CO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Tenga presente que todos los pasos del desarrollo de modelos de prendas, se pueden procesar manualmente y, desde luego, con ayudas tecnológicas como, por ejemplo, el </a:t>
            </a:r>
            <a:r>
              <a:rPr lang="es-CO" sz="1200" b="1" i="1" dirty="0">
                <a:latin typeface="Arial" panose="020B0604020202020204" pitchFamily="34" charset="0"/>
                <a:ea typeface="Arial" panose="020B0604020202020204" pitchFamily="34" charset="0"/>
              </a:rPr>
              <a:t>software </a:t>
            </a:r>
            <a:r>
              <a:rPr lang="es-CO" sz="1200" b="1" i="1" dirty="0" err="1">
                <a:latin typeface="Arial" panose="020B0604020202020204" pitchFamily="34" charset="0"/>
                <a:ea typeface="Arial" panose="020B0604020202020204" pitchFamily="34" charset="0"/>
              </a:rPr>
              <a:t>Optitex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. De donde son tomadas las gráficas e imágenes que se muestran de ejemplos en este componente formativo.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593803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313</Words>
  <Application>Microsoft Office PowerPoint</Application>
  <PresentationFormat>Panorámica</PresentationFormat>
  <Paragraphs>31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2021-11-14T17:10:58Z</dcterms:created>
  <dcterms:modified xsi:type="dcterms:W3CDTF">2021-11-14T17:25:10Z</dcterms:modified>
</cp:coreProperties>
</file>