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-gratis/joven-agricultora-cuidando-vacas-establo_26146164.htm#page=2&amp;query=agro%20industria&amp;position=9&amp;from_view=search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granjeros-mujer-hombre-alimentando-vacas-establo_26146388.htm#page=2&amp;query=agro%20industria&amp;position=43&amp;from_view=search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gente-negocios-dandose-mano-terminando-reunion_12985972.htm#page=2&amp;query=billetes&amp;from_query=billetes%20colombianos&amp;position=28&amp;from_view=search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12521" y="54930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-883920" y="549300"/>
            <a:ext cx="10627360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267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4308762" y="911994"/>
            <a:ext cx="3595856" cy="65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DI_CF017_1.1_TiposContrato_elementos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Slider b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19266" l="45944" r="850" t="22834"/>
          <a:stretch/>
        </p:blipFill>
        <p:spPr>
          <a:xfrm>
            <a:off x="1015234" y="2442309"/>
            <a:ext cx="9907782" cy="354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un recurso de aprendizaje con la información entregada por el experto y el diseño elegido por el pedagogo del catálogo de recursos y métricas entregado por producción y el equipo de desarrollo curricular para realizar esta actividad contractual.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secuencias, imágenes de referencia y enlaces,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https://www.freepik.es/foto-gratis/joven-agricultora-cuidando-vacas-establo_26146164.htm#page=2&amp;query=agro%20industria&amp;position=9&amp;from_view=search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261674" y="1376313"/>
            <a:ext cx="4593854" cy="422611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31975" y="2479249"/>
            <a:ext cx="2818615" cy="31326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31975" y="1489007"/>
            <a:ext cx="2846895" cy="9426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 la labor de forma personal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261674" y="5090474"/>
            <a:ext cx="4593854" cy="521386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3"/>
              </a:gs>
              <a:gs pos="100000">
                <a:srgbClr val="D8D8D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921984" y="5433178"/>
            <a:ext cx="242280" cy="16925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31975" y="3142985"/>
            <a:ext cx="2549846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 que las tareas a desarrollar deben ser ejecutadas directamente por el trabajador, sin delegarlas a otras personas.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543488" y="326658"/>
            <a:ext cx="2581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contratos: elementos</a:t>
            </a:r>
            <a:endParaRPr/>
          </a:p>
        </p:txBody>
      </p:sp>
      <p:pic>
        <p:nvPicPr>
          <p:cNvPr descr="Joven agricultora cuidando vacas en el establo Foto gratis"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692" y="1966945"/>
            <a:ext cx="4327390" cy="288953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un recurso de aprendizaje con la información entregada por el experto y el diseño elegido por el pedagogo del catálogo de recursos y métricas entregado por producción y el equipo de desarrollo curricular para realizar esta actividad contractual.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secuencias, imágenes de referencia y enlaces,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https://www.freepik.es/foto-gratis/granjeros-mujer-hombre-alimentando-vacas-establo_26146388.htm#page=2&amp;query=agro%20industria&amp;position=43&amp;from_view=search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61674" y="1376313"/>
            <a:ext cx="4593854" cy="422611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60255" y="2691933"/>
            <a:ext cx="2818615" cy="31326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31975" y="1489007"/>
            <a:ext cx="2846895" cy="9426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261674" y="5090474"/>
            <a:ext cx="4593854" cy="521386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3"/>
              </a:gs>
              <a:gs pos="100000">
                <a:srgbClr val="D8D8D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921984" y="5433178"/>
            <a:ext cx="242280" cy="16925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-231369" y="2863244"/>
            <a:ext cx="3143828" cy="256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empleado estará sometido a las órdenes de quien lo contrata, es decir, el empleador. Así, se configura la mecánica de jefe y empleado, en la que el primero, como contratante, tiene la autoridad para asignarle labores y responsabilidades al segundo. </a:t>
            </a:r>
            <a:endParaRPr/>
          </a:p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Según la interpretación que los juristas les ha dado a las normas relacionadas, este es probablemente el elemento más diferenciador en los contratos de trabajo, puesto que se distancia de otros sistemas donde existe remuneración y ejecución personal de las tareas.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4339" y="1806458"/>
            <a:ext cx="11592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Subordinación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3488" y="326658"/>
            <a:ext cx="2581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contratos: elementos</a:t>
            </a:r>
            <a:endParaRPr/>
          </a:p>
        </p:txBody>
      </p:sp>
      <p:pic>
        <p:nvPicPr>
          <p:cNvPr descr="Granjeros de mujer y hombre alimentando vacas en el establo Foto gratis"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1198" y="1960347"/>
            <a:ext cx="4174806" cy="27876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un recurso de aprendizaje con la información entregada por el experto y el diseño elegido por el pedagogo del catálogo de recursos y métricas entregado por producción y el equipo de desarrollo curricular para realizar esta actividad contractual.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secuencias, imágenes de referencia y enlaces,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https://www.freepik.es/foto-gratis/gente-negocios-dandose-mano-terminando-reunion_12985972.htm#page=2&amp;query=billetes&amp;from_query=billetes%20colombianos&amp;position=28&amp;from_view=search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261674" y="1376313"/>
            <a:ext cx="4593854" cy="422611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31975" y="2479249"/>
            <a:ext cx="2818615" cy="31326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1975" y="1489007"/>
            <a:ext cx="2846895" cy="9426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261674" y="5090474"/>
            <a:ext cx="4593854" cy="521386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3"/>
              </a:gs>
              <a:gs pos="100000">
                <a:srgbClr val="D8D8D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921984" y="5433178"/>
            <a:ext cx="242280" cy="16925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0" y="3379987"/>
            <a:ext cx="2743200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Entendida como la contraprestación que recibe el empleado por llevar a cabo las labores que le son asignadas. </a:t>
            </a:r>
            <a:endParaRPr/>
          </a:p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814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conocida como salario y comprende tanto el pago periódico, los beneficios asociables a este, como las prestaciones sociales.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053808" y="1837236"/>
            <a:ext cx="9316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Retribución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43488" y="326658"/>
            <a:ext cx="2581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contratos: elementos</a:t>
            </a:r>
            <a:endParaRPr/>
          </a:p>
        </p:txBody>
      </p:sp>
      <p:pic>
        <p:nvPicPr>
          <p:cNvPr descr="Gente de negocios dándose la mano, terminando la reunión. Foto gratis"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4197" y="1837236"/>
            <a:ext cx="4215546" cy="281485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