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fotos-premium/sistema-inteligente-gestion-almacenes-tecnologia-innovadora-internet-cosas_18419486.htm#page=12&amp;query=control%20de%20inventarios&amp;position=29&amp;from_view=search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/>
          <p:cNvPicPr preferRelativeResize="0"/>
          <p:nvPr/>
        </p:nvPicPr>
        <p:blipFill rotWithShape="1">
          <a:blip r:embed="rId3">
            <a:alphaModFix/>
          </a:blip>
          <a:srcRect b="15978" l="46392" r="6519" t="25059"/>
          <a:stretch/>
        </p:blipFill>
        <p:spPr>
          <a:xfrm>
            <a:off x="1543050" y="2257152"/>
            <a:ext cx="10013867" cy="412109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/>
          <p:nvPr/>
        </p:nvSpPr>
        <p:spPr>
          <a:xfrm>
            <a:off x="2058521" y="3054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DI_CF017_3.2_Aplicación_características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Imagen infográfica b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8253350" y="871220"/>
            <a:ext cx="5279770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realizar un recurso de aprendizaje con la información entregada por el experto y el diseño seleccionado por el pedagogo del paquete de recursos entregados por el equipo de producción para esta actividad contractual.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"/>
              <a:buFont typeface="Arial"/>
              <a:buNone/>
            </a:pPr>
            <a:r>
              <a:rPr b="0" i="0" lang="es-CO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anexan: textos, imagen de referencia, enlace, secuencias, instrucciones, según requerimientos de producción.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https://www.freepik.es/fotos-premium/sistema-inteligente-gestion-almacenes-tecnologia-innovadora-internet-cosas_18419486.htm#page=12&amp;query=control%20de%20inventarios&amp;position=29&amp;from_view=search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istema inteligente de gestión de almacenes con tecnología innovadora de internet de las cosas Foto Premium " id="84" name="Google Shape;8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040" y="1257300"/>
            <a:ext cx="7590832" cy="3759040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0000" rotWithShape="0" algn="tl">
              <a:srgbClr val="000000">
                <a:alpha val="40784"/>
              </a:srgbClr>
            </a:outerShdw>
          </a:effectLst>
        </p:spPr>
      </p:pic>
      <p:sp>
        <p:nvSpPr>
          <p:cNvPr id="85" name="Google Shape;85;p12"/>
          <p:cNvSpPr/>
          <p:nvPr/>
        </p:nvSpPr>
        <p:spPr>
          <a:xfrm>
            <a:off x="8253350" y="2210688"/>
            <a:ext cx="6096000" cy="384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un método: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Elegir un método que permita organizar el inventario y sus existencias de una forma ágil, que atienda a las necesidades de la empresa y que sea escalable en caso de que la demanda de insumos o productos crezca.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2. Hacer cronograma: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la frecuencia de revisión para los inventarios, aspecto que permite estar al tanto de las mercancías dañadas o que necesitan moverse para no generar pérdidas, como es el caso de los productos perecederos. A nivel general, existen dos métodos para este proceso: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Inventario perpetuo, que exige una revisión diaria.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Inventario periódico, que define una frecuencia para hacer la revisión. Puede ser semanal, quincenal o mensual.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Establecer topes: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los topes mínimos y máximos de existencia. Los datos históricos contribuyen a establecer estos números. Dicha información ayudará a prevenir la duración promedio de ciertos artículos y así, saber cuántos debe haber en existencia para cumplir con la demanda.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447040" y="497840"/>
            <a:ext cx="28216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 de los inventarios</a:t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3268646" y="1696720"/>
            <a:ext cx="314960" cy="36576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5415281" y="3006158"/>
            <a:ext cx="345718" cy="31616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9" name="Google Shape;89;p12"/>
          <p:cNvSpPr/>
          <p:nvPr/>
        </p:nvSpPr>
        <p:spPr>
          <a:xfrm>
            <a:off x="3131486" y="2834640"/>
            <a:ext cx="294640" cy="288358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