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/>
          <p:nvPr>
            <p:ph idx="2" type="pic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es/fotos-premium/hombre-negocios-que-sostiene-tableta-que-muestra-graficos-holograficos-estadisticas-mercado-valores-obtiene-ganancias_5620243.htm#page=2&amp;query=finanzas&amp;position=15&amp;from_view=search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reepik.es/fotos-premium/hombre-negocios-crear-edificio-moderno-diseno_2243483.htm#page=4&amp;query=bienes%20raices&amp;position=25&amp;from_view=search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reepik.es/vector-gratis/financiamiento-iconos-arte-linea-plana-concepto-inversion-empresarial-financiera-inversor_12320132.htm#query=financiamiento&amp;position=47&amp;from_view=search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2058521" y="305460"/>
            <a:ext cx="7588333" cy="121128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/>
          <p:nvPr/>
        </p:nvSpPr>
        <p:spPr>
          <a:xfrm>
            <a:off x="5637874" y="571008"/>
            <a:ext cx="184731" cy="383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/>
          <p:nvPr/>
        </p:nvSpPr>
        <p:spPr>
          <a:xfrm>
            <a:off x="4068373" y="614738"/>
            <a:ext cx="3139000" cy="658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DI_CF017_4.1_evaluaciónFinanciera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O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Slider c</a:t>
            </a:r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16912" l="45861" r="5366" t="13704"/>
          <a:stretch/>
        </p:blipFill>
        <p:spPr>
          <a:xfrm>
            <a:off x="1092199" y="1826021"/>
            <a:ext cx="9855201" cy="4607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y métricas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entregan: textos, imágenes de referencias, enlaces, secuencias, etc.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https://www.freepik.es/fotos-premium/hombre-negocios-que-sostiene-tableta-que-muestra-graficos-holograficos-estadisticas-mercado-valores-obtiene-ganancias_5620243.htm#page=2&amp;query=finanzas&amp;position=15&amp;from_view=search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584200" y="1257300"/>
            <a:ext cx="7416800" cy="488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584200" y="4470400"/>
            <a:ext cx="74168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594600" y="6146800"/>
            <a:ext cx="406400" cy="4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/>
          <p:nvPr/>
        </p:nvSpPr>
        <p:spPr>
          <a:xfrm>
            <a:off x="584200" y="4820005"/>
            <a:ext cx="7416800" cy="977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22325" lvl="2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Capacidad para generar rentabilidad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refiere a la capacidad que tiene la empresa para generar los recursos económicos suficientes para determinar que es productiva. Esto quiere decir que la diferencia que existe entre los ingresos y los egresos es la adecuada para que la empresa siga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creciendo y se mantenga sostenible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90" name="Google Shape;90;p12"/>
          <p:cNvSpPr txBox="1"/>
          <p:nvPr/>
        </p:nvSpPr>
        <p:spPr>
          <a:xfrm>
            <a:off x="584200" y="660400"/>
            <a:ext cx="18870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financiera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endParaRPr/>
          </a:p>
        </p:txBody>
      </p:sp>
      <p:pic>
        <p:nvPicPr>
          <p:cNvPr descr="El hombre de negocios que sostiene la tableta y que muestra gráficos holográficos y estadísticas del mercado de valores obtiene ganancias. Foto Premium " id="91" name="Google Shape;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275" y="1257300"/>
            <a:ext cx="5962650" cy="32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y métricas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entregan: textos, imágenes de referencias, enlaces, secuencias, etc.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https://www.freepik.es/fotos-premium/hombre-negocios-crear-edificio-moderno-diseno_2243483.htm#page=4&amp;query=bienes%20raices&amp;position=25&amp;from_view=search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584200" y="1257300"/>
            <a:ext cx="7416800" cy="488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584200" y="4470400"/>
            <a:ext cx="74168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7594600" y="6146800"/>
            <a:ext cx="406400" cy="4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584200" y="4466062"/>
            <a:ext cx="7416800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Posibilidad de inversión en activos fijos y capital de trabajo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procesos de evaluación financiera es necesario realizar un análisis de las inversiones posibles, tanto en activos fijos como en capital de trabajo.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importante determinar la periodicidad con la que se van a hacer inversiones en activos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puesto que se debe mantener en balance las utilidades generadas antes de impuestos, intereses, depreciación y amortización.</a:t>
            </a:r>
            <a:endParaRPr/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cuanto al análisis de las inversiones en el capital de trabajo, se consigue a través de los desajustes que se encuentren entre los cobros a los clientes y el pago a los proveedores. Las inversiones en el capital de trabajo se asumen para cumplir con ciertas responsabilidades a corto plazo.</a:t>
            </a:r>
            <a:endParaRPr/>
          </a:p>
        </p:txBody>
      </p:sp>
      <p:sp>
        <p:nvSpPr>
          <p:cNvPr id="104" name="Google Shape;104;p13"/>
          <p:cNvSpPr txBox="1"/>
          <p:nvPr/>
        </p:nvSpPr>
        <p:spPr>
          <a:xfrm>
            <a:off x="584200" y="660400"/>
            <a:ext cx="18870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financiera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endParaRPr/>
          </a:p>
        </p:txBody>
      </p:sp>
      <p:pic>
        <p:nvPicPr>
          <p:cNvPr descr="Hombre de negocios crear edificio moderno diseño Foto Premium " id="105" name="Google Shape;10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1275" y="1268485"/>
            <a:ext cx="5962650" cy="3193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8253350" y="1257300"/>
            <a:ext cx="3957549" cy="301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solicita a producción un recurso de aprendizaje con la información entregada por el experto y el diseño seleccionado por el pedagogo del catálogo y métricas de producción.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b="0" i="0" lang="es-CO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entregan: textos, imágenes de referencias, enlaces, secuencias, etc. Según requerimientos de producción.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42719B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b="0" i="0" lang="es-CO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253350" y="5602432"/>
            <a:ext cx="3948174" cy="125556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rPr b="0" i="0" lang="es-CO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https://www.freepik.es/vector-gratis/financiamiento-iconos-arte-linea-plana-concepto-inversion-empresarial-financiera-inversor_12320132.htm#query=financiamiento&amp;position=47&amp;from_view=search</a:t>
            </a:r>
            <a:r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584200" y="1257300"/>
            <a:ext cx="7416800" cy="4889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584200" y="4470400"/>
            <a:ext cx="7416800" cy="1676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 flipH="1">
            <a:off x="7489825" y="6265161"/>
            <a:ext cx="441960" cy="482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584200" y="4352039"/>
            <a:ext cx="7330440" cy="1634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 estructuras de financiamiento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017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evaluación financiera permite identificar las estructuras de financiamiento que sustentan la empresa, especialmente aquellas que afectan el efectivo disponible, al tiempo que ofrece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alternativas sobre la viabilidad de otro tipo de opciones de financiamiento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caso de requerirse, puesto que la base de la estructura financiera de cualquier organización son los </a:t>
            </a:r>
            <a:r>
              <a:rPr b="1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recursos de capital, </a:t>
            </a:r>
            <a:r>
              <a:rPr b="0" i="0" lang="es-CO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cuales se destinan para el desarrollo de las actividades que permiten el cumplimiento de sus objetivos.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584200" y="660400"/>
            <a:ext cx="188705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 financiera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</a:t>
            </a:r>
            <a:endParaRPr/>
          </a:p>
        </p:txBody>
      </p:sp>
      <p:pic>
        <p:nvPicPr>
          <p:cNvPr descr="Financiamiento de los iconos del arte de línea plana del concepto de inversión empresarial financiera del inversor vector gratuito" id="119" name="Google Shape;119;p14"/>
          <p:cNvPicPr preferRelativeResize="0"/>
          <p:nvPr/>
        </p:nvPicPr>
        <p:blipFill rotWithShape="1">
          <a:blip r:embed="rId4">
            <a:alphaModFix/>
          </a:blip>
          <a:srcRect b="0" l="0" r="0" t="28916"/>
          <a:stretch/>
        </p:blipFill>
        <p:spPr>
          <a:xfrm>
            <a:off x="1425575" y="1451610"/>
            <a:ext cx="5962650" cy="2897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