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clientes-personal-plano-interior-banco_2870199.htm#page=2&amp;query=banco&amp;position=41&amp;from_view=search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vector-gratis/gestionar-ilustracion-concepto-dinero_20908555.htm#page=3&amp;query=finanzas&amp;position=49&amp;from_view=search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concepto-mercado-valores-diseno-plano-dibujado-mano_20548548.htm?query=inversiones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2058521" y="3054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5637874" y="571008"/>
            <a:ext cx="184731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4342498" y="725647"/>
            <a:ext cx="3020378" cy="65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DI_CF017_4.3_AccionesIntegradas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Slider tipo a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12996" l="45896" r="5940" t="18683"/>
          <a:stretch/>
        </p:blipFill>
        <p:spPr>
          <a:xfrm>
            <a:off x="759986" y="1671382"/>
            <a:ext cx="10185401" cy="474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recurso de aprendizaje con la información entregada por el experto y el diseño seleccionado por el pedagogo del catálogo de producción.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secuencias, diseño, etc,. Según requerimientos de producción.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https://www.freepik.es/vector-gratis/clientes-personal-plano-interior-banco_2870199.htm#page=2&amp;query=banco&amp;position=41&amp;from_view=search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2"/>
          <p:cNvGrpSpPr/>
          <p:nvPr/>
        </p:nvGrpSpPr>
        <p:grpSpPr>
          <a:xfrm>
            <a:off x="431800" y="1257300"/>
            <a:ext cx="7162800" cy="4762500"/>
            <a:chOff x="431800" y="1257300"/>
            <a:chExt cx="7162800" cy="4762500"/>
          </a:xfrm>
        </p:grpSpPr>
        <p:sp>
          <p:nvSpPr>
            <p:cNvPr id="87" name="Google Shape;87;p12"/>
            <p:cNvSpPr/>
            <p:nvPr/>
          </p:nvSpPr>
          <p:spPr>
            <a:xfrm>
              <a:off x="431800" y="1257300"/>
              <a:ext cx="7162800" cy="4762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4292600" y="2413000"/>
              <a:ext cx="3124200" cy="2082800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4292600" y="4273498"/>
              <a:ext cx="3124200" cy="222301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7466188" y="3273778"/>
              <a:ext cx="90311" cy="11853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2"/>
          <p:cNvSpPr/>
          <p:nvPr/>
        </p:nvSpPr>
        <p:spPr>
          <a:xfrm>
            <a:off x="412900" y="2765399"/>
            <a:ext cx="347980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Acudir a financiamiento externo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Aunque solicitar productos crediticios tiene un impacto negativo en la rentabilidad debido a los intereses y demás costos de transacción que estos instrumentos generan, pueden significar garantizar que la operación pueda adquirir productos a mejores precios, ofreciendo pagos de contado y a su vez lograr promociones o descuentos debido a la forma de pago.</a:t>
            </a:r>
            <a:endParaRPr/>
          </a:p>
        </p:txBody>
      </p:sp>
      <p:sp>
        <p:nvSpPr>
          <p:cNvPr id="92" name="Google Shape;92;p12"/>
          <p:cNvSpPr txBox="1"/>
          <p:nvPr/>
        </p:nvSpPr>
        <p:spPr>
          <a:xfrm>
            <a:off x="412900" y="589060"/>
            <a:ext cx="17972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integradas</a:t>
            </a:r>
            <a:endParaRPr/>
          </a:p>
        </p:txBody>
      </p:sp>
      <p:pic>
        <p:nvPicPr>
          <p:cNvPr descr="Los clientes y el personal en el plano interior del banco vector gratuito" id="93" name="Google Shape;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1450" y="2521151"/>
            <a:ext cx="2530967" cy="168596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recurso de aprendizaje con la información entregada por el experto y el diseño seleccionado por el pedagogo del catálogo de producción.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secuencias, diseño, etc,. Según requerimientos de producción.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253350" y="5602434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https://www.freepik.es/vector-gratis/gestionar-ilustracion-concepto-dinero_20908555.htm#page=3&amp;query=finanzas&amp;position=49&amp;from_view=search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533400" y="1257300"/>
            <a:ext cx="7162800" cy="4762500"/>
            <a:chOff x="533400" y="1257300"/>
            <a:chExt cx="7162800" cy="4762500"/>
          </a:xfrm>
        </p:grpSpPr>
        <p:sp>
          <p:nvSpPr>
            <p:cNvPr id="103" name="Google Shape;103;p13"/>
            <p:cNvSpPr/>
            <p:nvPr/>
          </p:nvSpPr>
          <p:spPr>
            <a:xfrm>
              <a:off x="533400" y="1257300"/>
              <a:ext cx="7162800" cy="4762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292600" y="2413000"/>
              <a:ext cx="3124200" cy="2082800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292600" y="4273498"/>
              <a:ext cx="3124200" cy="222301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466188" y="3273778"/>
              <a:ext cx="90311" cy="11853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412900" y="589060"/>
            <a:ext cx="17972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integradas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519874" y="2055547"/>
            <a:ext cx="3493326" cy="3100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políticas de pago y recaudo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Problemas de liquidez pueden surgir cuando la mercancía se vende a crédito; pero la compra de los insumos necesarios para producirla se hace de contado. </a:t>
            </a:r>
            <a:endParaRPr/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estas situaciones debe haber un músculo financiero lo suficientemente robusto para financiar a los clientes.</a:t>
            </a:r>
            <a:endParaRPr/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 embargo, cuando surjan indicios asociados a la falta de capital de trabajo podría ser necesario replantear el escenario, acortando los plazos para que los clientes paguen o solicitando a los proveedores un periodo de financiación.</a:t>
            </a:r>
            <a:endParaRPr/>
          </a:p>
        </p:txBody>
      </p:sp>
      <p:pic>
        <p:nvPicPr>
          <p:cNvPr descr="Gestionar la ilustración del concepto de dinero vector gratuito" id="109" name="Google Shape;1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599" y="2442268"/>
            <a:ext cx="2362201" cy="180400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recurso de aprendizaje con la información entregada por el experto y el diseño seleccionado por el pedagogo del catálogo de producción.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imágenes de referencia, enlaces, secuencias, diseño, etc,. Según requerimientos de producción.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https://www.freepik.es/vector-gratis/concepto-mercado-valores-diseno-plano-dibujado-mano_20548548.htm?query=inversiones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16280" y="1257300"/>
            <a:ext cx="7162800" cy="4762500"/>
            <a:chOff x="533400" y="1257300"/>
            <a:chExt cx="7162800" cy="4762500"/>
          </a:xfrm>
        </p:grpSpPr>
        <p:sp>
          <p:nvSpPr>
            <p:cNvPr id="119" name="Google Shape;119;p14"/>
            <p:cNvSpPr/>
            <p:nvPr/>
          </p:nvSpPr>
          <p:spPr>
            <a:xfrm>
              <a:off x="533400" y="1257300"/>
              <a:ext cx="7162800" cy="4762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4292600" y="2413000"/>
              <a:ext cx="3124200" cy="2082800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292600" y="4273498"/>
              <a:ext cx="3124200" cy="222301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7466188" y="3273778"/>
              <a:ext cx="90311" cy="11853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4"/>
          <p:cNvSpPr txBox="1"/>
          <p:nvPr/>
        </p:nvSpPr>
        <p:spPr>
          <a:xfrm>
            <a:off x="412900" y="589060"/>
            <a:ext cx="17972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integradas</a:t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1056640" y="2279808"/>
            <a:ext cx="3139440" cy="256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 las políticas de inversión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Invertir en la adquisición de maquinaria o propiedades consideradas como activos fijos puede comprometer no solo el flujo de efectivo del periodo actual, sino el de varios años a futuro.</a:t>
            </a:r>
            <a:endParaRPr/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7051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análisis de las alternativas de inversión debe apuntar al cumplimiento oportuno de todas las obligaciones que surjan a partir de él, así como a la evaluación de la generación de beneficios que lo compensen.</a:t>
            </a:r>
            <a:endParaRPr/>
          </a:p>
        </p:txBody>
      </p:sp>
      <p:pic>
        <p:nvPicPr>
          <p:cNvPr descr="Concepto de mercado de valores de diseño plano dibujado a mano vector gratuito" id="125" name="Google Shape;12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0447" y="2495568"/>
            <a:ext cx="2374265" cy="169536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