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FF66"/>
    <a:srgbClr val="FF3399"/>
    <a:srgbClr val="FF9900"/>
    <a:srgbClr val="3399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60"/>
  </p:normalViewPr>
  <p:slideViewPr>
    <p:cSldViewPr snapToGrid="0">
      <p:cViewPr>
        <p:scale>
          <a:sx n="100" d="100"/>
          <a:sy n="100" d="100"/>
        </p:scale>
        <p:origin x="-162" y="-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F46D3-9D98-47B4-9237-F1A4D329D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A380-C1E5-4E39-B69F-1C8575AAE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B724D-202E-47F8-BFFE-03EB2E19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D55D5-7D67-4EC9-B456-00AB0F8B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C5801-7E6C-44B7-BC0D-9D1CB54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47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56E8-7535-4E2E-8B53-3FF12DB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7A354D-2DE8-4CE0-AA28-05C436DF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AF158-FB38-461B-B43F-004ADF5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42168-A9A1-4350-8DE0-0187D99D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7D6E2-7B18-45D1-A259-487D284D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7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4AA43F-50FA-4208-9E79-E89736B2B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47B7CD-C2D7-4E07-830B-DEA77E575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A00A0-18D6-41D3-B837-A8CB5665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E36FF-43C3-40C4-BE4B-EB9EE9D7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E28FF-29C6-4221-BAAC-E1693A8F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413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9CFB3-16FF-41DD-9073-40EB2B99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8FBB6-037A-494F-8E7C-45801A7D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A9417-9850-42B0-B61B-EE658620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4473D-C00D-4B18-99A0-66CC619A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EE57D-713D-44BE-BC25-3C5875A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23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0062D-0235-45D2-89E0-AF6CC831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70B45-90A9-4B01-99F8-EA45D3B7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9A695-3481-4A20-B8A9-9814C802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D9C70-2166-4454-927A-F3BC0D34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0047D-2F35-4CD5-88B1-F6FAE0BD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7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32144-A79B-479A-88C5-E94AEC94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12DB5-F1A5-44F7-A931-08EB358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59AED2-1A31-4EC3-ACB6-BCEB2526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67995-63DA-4D53-938C-DEBC3492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11F3B6-60A4-4CF1-8176-91713A67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BFB48-4C1B-4F7F-8331-A0B8B49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9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876E-D597-45B2-B9A9-752D9A9E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659C28-5EF1-4B30-9ED6-D6C34894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342AF-4A60-4CB2-A66A-A1FEFA19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34A70-D4AB-40A0-B2FB-E428B3B9D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BF7C8D-1D23-4D91-89AB-066734B1C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EFBDA9-2B57-4CE3-9846-CAFCA987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8B3904-2567-4657-8E7F-963DC38B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9D842D-961B-48F1-81D4-CCD7EA4A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49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118DB-8ACA-4D97-9F28-F4E8271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70642-7869-4B63-B33C-F5E25703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42A3E-3E85-4683-9D16-85106EA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254AC0-634A-4780-8682-83A9BE1B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3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857203-DF8A-4F77-8CC5-A2FDB8ED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4B6D23-5F76-4F53-9D3F-ADCFC5EF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503E4-4C98-44FF-9A50-448BD006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2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5057-D14F-4DA6-A118-6D5F31FD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639D9-6AE2-46FB-8B7E-8534A169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6C4B3F-207D-4A1B-BEE6-A6AF7F600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B70FA-83F9-4B3A-BBDD-0879A500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3636A-F99F-4C2A-BEE8-25018A6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9E19C-4895-4AD3-9B7E-0BEE06B9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ED3F-B4B8-4906-83C5-3916A9B1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83E2A0-EE08-4321-89EF-C00DF1B0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4E216-FED3-47C6-B8D8-1D2362FA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D89D33-750B-4B0B-BB0C-FD2B7F2A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E79864-3C7F-4AFC-B428-02C9B910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0C0FB-91E6-4120-A841-C137283A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09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435382-F1AC-447D-8E86-52F2875C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F731A-7BDD-4C35-9935-1A5C08F8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B80DBF-09A8-41E7-AB8B-57BA13D83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AA54-883A-4413-B9F7-3EC726784295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FE50B-88FA-4CA4-926D-3F38E00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ADDA-9966-40AE-A636-C8FCC8F8C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67D9-1B3F-4301-A643-CB8AE8E4A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414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8FF10E5F-47CE-4BF4-8239-7F3264218980}"/>
              </a:ext>
            </a:extLst>
          </p:cNvPr>
          <p:cNvCxnSpPr>
            <a:cxnSpLocks/>
          </p:cNvCxnSpPr>
          <p:nvPr/>
        </p:nvCxnSpPr>
        <p:spPr>
          <a:xfrm rot="5400000">
            <a:off x="1865833" y="1626813"/>
            <a:ext cx="3978884" cy="2733701"/>
          </a:xfrm>
          <a:prstGeom prst="bentConnector3">
            <a:avLst>
              <a:gd name="adj1" fmla="val 9195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r 155">
            <a:extLst>
              <a:ext uri="{FF2B5EF4-FFF2-40B4-BE49-F238E27FC236}">
                <a16:creationId xmlns:a16="http://schemas.microsoft.com/office/drawing/2014/main" id="{0E492805-6347-4062-A26A-FD9FCA0C97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6331" y="1541606"/>
            <a:ext cx="4402352" cy="3222824"/>
          </a:xfrm>
          <a:prstGeom prst="bentConnector3">
            <a:avLst>
              <a:gd name="adj1" fmla="val 85607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CB07751B-6815-441C-86E8-7890188BB3D1}"/>
              </a:ext>
            </a:extLst>
          </p:cNvPr>
          <p:cNvGrpSpPr/>
          <p:nvPr/>
        </p:nvGrpSpPr>
        <p:grpSpPr>
          <a:xfrm>
            <a:off x="474094" y="1450626"/>
            <a:ext cx="1285568" cy="1390981"/>
            <a:chOff x="474094" y="1450626"/>
            <a:chExt cx="1285568" cy="1390981"/>
          </a:xfrm>
          <a:solidFill>
            <a:schemeClr val="accent4">
              <a:lumMod val="60000"/>
              <a:lumOff val="40000"/>
            </a:schemeClr>
          </a:solidFill>
        </p:grpSpPr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ACA8FEFD-4025-427C-A93E-38C2F9B0D56D}"/>
                </a:ext>
              </a:extLst>
            </p:cNvPr>
            <p:cNvCxnSpPr>
              <a:stCxn id="24" idx="2"/>
              <a:endCxn id="63" idx="2"/>
            </p:cNvCxnSpPr>
            <p:nvPr/>
          </p:nvCxnSpPr>
          <p:spPr>
            <a:xfrm flipV="1">
              <a:off x="1116878" y="1727625"/>
              <a:ext cx="0" cy="1113982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B05BF5A-6759-4E47-8710-ABC3045277ED}"/>
                </a:ext>
              </a:extLst>
            </p:cNvPr>
            <p:cNvSpPr txBox="1"/>
            <p:nvPr/>
          </p:nvSpPr>
          <p:spPr>
            <a:xfrm>
              <a:off x="474094" y="1857079"/>
              <a:ext cx="1285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Características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D82C322-4BF9-4CE8-A65E-D979022A6090}"/>
                </a:ext>
              </a:extLst>
            </p:cNvPr>
            <p:cNvSpPr txBox="1"/>
            <p:nvPr/>
          </p:nvSpPr>
          <p:spPr>
            <a:xfrm>
              <a:off x="474094" y="2215571"/>
              <a:ext cx="1285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Manejo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96E476A8-1C54-4D7B-9453-E4FA88E74D76}"/>
                </a:ext>
              </a:extLst>
            </p:cNvPr>
            <p:cNvSpPr txBox="1"/>
            <p:nvPr/>
          </p:nvSpPr>
          <p:spPr>
            <a:xfrm>
              <a:off x="474094" y="2564608"/>
              <a:ext cx="1285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Bienestar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DAB655E8-EF48-4280-8592-B4133901525B}"/>
                </a:ext>
              </a:extLst>
            </p:cNvPr>
            <p:cNvSpPr txBox="1"/>
            <p:nvPr/>
          </p:nvSpPr>
          <p:spPr>
            <a:xfrm>
              <a:off x="474094" y="1450626"/>
              <a:ext cx="1285568" cy="27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Especie animal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667F567-ACAB-499B-905E-3EA051344568}"/>
              </a:ext>
            </a:extLst>
          </p:cNvPr>
          <p:cNvGrpSpPr/>
          <p:nvPr/>
        </p:nvGrpSpPr>
        <p:grpSpPr>
          <a:xfrm>
            <a:off x="473151" y="3118606"/>
            <a:ext cx="2733702" cy="1414426"/>
            <a:chOff x="460571" y="1450626"/>
            <a:chExt cx="2733702" cy="1414426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5A371956-849C-4386-9AEE-46862725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878" y="1714925"/>
              <a:ext cx="0" cy="1113982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4FDB899E-DE00-483D-9992-57AF77C095C4}"/>
                </a:ext>
              </a:extLst>
            </p:cNvPr>
            <p:cNvSpPr txBox="1"/>
            <p:nvPr/>
          </p:nvSpPr>
          <p:spPr>
            <a:xfrm>
              <a:off x="460571" y="1831506"/>
              <a:ext cx="273370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Programas, protocolos y procedimientos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9DCAEFC-5D44-49EB-B82F-C24B1BCA2DEA}"/>
                </a:ext>
              </a:extLst>
            </p:cNvPr>
            <p:cNvSpPr txBox="1"/>
            <p:nvPr/>
          </p:nvSpPr>
          <p:spPr>
            <a:xfrm>
              <a:off x="474094" y="2202871"/>
              <a:ext cx="1285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Buenas prácticas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F430CC9-817E-4E69-92B0-AC98011443BD}"/>
                </a:ext>
              </a:extLst>
            </p:cNvPr>
            <p:cNvSpPr txBox="1"/>
            <p:nvPr/>
          </p:nvSpPr>
          <p:spPr>
            <a:xfrm>
              <a:off x="473733" y="2588053"/>
              <a:ext cx="24292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Instalaciones y bioseguridad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632180B3-1CF4-4B6D-A48A-CC6134A78569}"/>
                </a:ext>
              </a:extLst>
            </p:cNvPr>
            <p:cNvSpPr txBox="1"/>
            <p:nvPr/>
          </p:nvSpPr>
          <p:spPr>
            <a:xfrm>
              <a:off x="474094" y="1450626"/>
              <a:ext cx="1285568" cy="27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Bioseguridad</a:t>
              </a:r>
            </a:p>
          </p:txBody>
        </p:sp>
      </p:grp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ECD15FD-6601-4C37-886E-005EC8DFD8E6}"/>
              </a:ext>
            </a:extLst>
          </p:cNvPr>
          <p:cNvSpPr txBox="1"/>
          <p:nvPr/>
        </p:nvSpPr>
        <p:spPr>
          <a:xfrm>
            <a:off x="460571" y="4786585"/>
            <a:ext cx="2112510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Sistema de producción</a:t>
            </a:r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2844106C-7EA2-4766-BD6C-F69A596A3BDA}"/>
              </a:ext>
            </a:extLst>
          </p:cNvPr>
          <p:cNvCxnSpPr>
            <a:cxnSpLocks/>
            <a:stCxn id="78" idx="3"/>
            <a:endCxn id="4" idx="3"/>
          </p:cNvCxnSpPr>
          <p:nvPr/>
        </p:nvCxnSpPr>
        <p:spPr>
          <a:xfrm flipV="1">
            <a:off x="1772242" y="922682"/>
            <a:ext cx="2940382" cy="2334424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A21696E-4C3B-41FD-899B-819D17F5F4FC}"/>
              </a:ext>
            </a:extLst>
          </p:cNvPr>
          <p:cNvGrpSpPr/>
          <p:nvPr/>
        </p:nvGrpSpPr>
        <p:grpSpPr>
          <a:xfrm>
            <a:off x="460571" y="5230069"/>
            <a:ext cx="1285568" cy="1054644"/>
            <a:chOff x="474094" y="1450626"/>
            <a:chExt cx="1285568" cy="1054644"/>
          </a:xfrm>
          <a:solidFill>
            <a:srgbClr val="00B0F0"/>
          </a:solidFill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3E296FDD-FE40-4781-9632-0CA1FB4FD0FC}"/>
                </a:ext>
              </a:extLst>
            </p:cNvPr>
            <p:cNvCxnSpPr>
              <a:cxnSpLocks/>
              <a:stCxn id="95" idx="2"/>
              <a:endCxn id="97" idx="2"/>
            </p:cNvCxnSpPr>
            <p:nvPr/>
          </p:nvCxnSpPr>
          <p:spPr>
            <a:xfrm flipV="1">
              <a:off x="1116878" y="1727625"/>
              <a:ext cx="0" cy="777645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05C02CA8-A224-4589-8FE9-5321E259E2CB}"/>
                </a:ext>
              </a:extLst>
            </p:cNvPr>
            <p:cNvSpPr txBox="1"/>
            <p:nvPr/>
          </p:nvSpPr>
          <p:spPr>
            <a:xfrm>
              <a:off x="474094" y="1857079"/>
              <a:ext cx="1285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Ficha técnica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ACA6F7E-5F45-4043-A70B-2C0BABB416EA}"/>
                </a:ext>
              </a:extLst>
            </p:cNvPr>
            <p:cNvSpPr txBox="1"/>
            <p:nvPr/>
          </p:nvSpPr>
          <p:spPr>
            <a:xfrm>
              <a:off x="474094" y="2228271"/>
              <a:ext cx="1285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Protocolo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EB573AC3-ABF9-4EAF-8D11-E008FA119AE0}"/>
                </a:ext>
              </a:extLst>
            </p:cNvPr>
            <p:cNvSpPr txBox="1"/>
            <p:nvPr/>
          </p:nvSpPr>
          <p:spPr>
            <a:xfrm>
              <a:off x="474094" y="1450626"/>
              <a:ext cx="1285568" cy="27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Insumos</a:t>
              </a:r>
            </a:p>
          </p:txBody>
        </p:sp>
      </p:grp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E2C0642B-5E50-486F-A0F2-2CD99F56B04A}"/>
              </a:ext>
            </a:extLst>
          </p:cNvPr>
          <p:cNvCxnSpPr>
            <a:cxnSpLocks/>
            <a:endCxn id="97" idx="3"/>
          </p:cNvCxnSpPr>
          <p:nvPr/>
        </p:nvCxnSpPr>
        <p:spPr>
          <a:xfrm rot="5400000">
            <a:off x="1305088" y="1210320"/>
            <a:ext cx="4599300" cy="3717198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CB97AC32-758B-4172-A77D-87BCA4428A18}"/>
              </a:ext>
            </a:extLst>
          </p:cNvPr>
          <p:cNvCxnSpPr>
            <a:cxnSpLocks/>
            <a:endCxn id="106" idx="0"/>
          </p:cNvCxnSpPr>
          <p:nvPr/>
        </p:nvCxnSpPr>
        <p:spPr>
          <a:xfrm rot="5400000">
            <a:off x="2648644" y="2469791"/>
            <a:ext cx="4587927" cy="1605991"/>
          </a:xfrm>
          <a:prstGeom prst="bentConnector3">
            <a:avLst>
              <a:gd name="adj1" fmla="val 103465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64C218A2-1F8F-48E9-BE53-9020C8E13376}"/>
              </a:ext>
            </a:extLst>
          </p:cNvPr>
          <p:cNvGrpSpPr/>
          <p:nvPr/>
        </p:nvGrpSpPr>
        <p:grpSpPr>
          <a:xfrm>
            <a:off x="6274828" y="4925085"/>
            <a:ext cx="2972573" cy="1686914"/>
            <a:chOff x="7682711" y="4925085"/>
            <a:chExt cx="2972573" cy="1686914"/>
          </a:xfrm>
        </p:grpSpPr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767E7D25-A61A-4239-8821-A2E959EBB3AA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 flipV="1">
              <a:off x="8325498" y="5202084"/>
              <a:ext cx="0" cy="11329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598C5378-91F6-4284-8CD6-C39DA91066B2}"/>
                </a:ext>
              </a:extLst>
            </p:cNvPr>
            <p:cNvSpPr txBox="1"/>
            <p:nvPr/>
          </p:nvSpPr>
          <p:spPr>
            <a:xfrm>
              <a:off x="7682713" y="5331538"/>
              <a:ext cx="2972571" cy="276999"/>
            </a:xfrm>
            <a:prstGeom prst="rect">
              <a:avLst/>
            </a:prstGeom>
            <a:solidFill>
              <a:srgbClr val="FF9900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Productos, concentraciones y preparación</a:t>
              </a:r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0DF18EB3-91BE-411B-A28B-F84A0660B653}"/>
                </a:ext>
              </a:extLst>
            </p:cNvPr>
            <p:cNvSpPr txBox="1"/>
            <p:nvPr/>
          </p:nvSpPr>
          <p:spPr>
            <a:xfrm>
              <a:off x="7682713" y="5662435"/>
              <a:ext cx="2921775" cy="276999"/>
            </a:xfrm>
            <a:prstGeom prst="rect">
              <a:avLst/>
            </a:prstGeom>
            <a:solidFill>
              <a:srgbClr val="FF9900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Métodos, frecuencia, periodicidad</a:t>
              </a:r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1F5E8250-DE65-49B6-9C55-27BDFC6CAE5A}"/>
                </a:ext>
              </a:extLst>
            </p:cNvPr>
            <p:cNvSpPr txBox="1"/>
            <p:nvPr/>
          </p:nvSpPr>
          <p:spPr>
            <a:xfrm>
              <a:off x="7682714" y="4925085"/>
              <a:ext cx="1285568" cy="27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Higienización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2BCFCCE-FB42-4C2A-B655-6B675DB18D22}"/>
                </a:ext>
              </a:extLst>
            </p:cNvPr>
            <p:cNvSpPr txBox="1"/>
            <p:nvPr/>
          </p:nvSpPr>
          <p:spPr>
            <a:xfrm>
              <a:off x="7682712" y="5987292"/>
              <a:ext cx="2921775" cy="276999"/>
            </a:xfrm>
            <a:prstGeom prst="rect">
              <a:avLst/>
            </a:prstGeom>
            <a:solidFill>
              <a:srgbClr val="FF9900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Fichas técnicas y responsables</a:t>
              </a:r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D91A30FB-B2CE-4CF4-9CA8-BBE3F044180E}"/>
                </a:ext>
              </a:extLst>
            </p:cNvPr>
            <p:cNvSpPr txBox="1"/>
            <p:nvPr/>
          </p:nvSpPr>
          <p:spPr>
            <a:xfrm>
              <a:off x="7682711" y="6335000"/>
              <a:ext cx="2921775" cy="276999"/>
            </a:xfrm>
            <a:prstGeom prst="rect">
              <a:avLst/>
            </a:prstGeom>
            <a:solidFill>
              <a:srgbClr val="FF9900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Cronograma de actividades de higienización</a:t>
              </a:r>
            </a:p>
          </p:txBody>
        </p:sp>
      </p:grp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0F458ABD-D370-4C8A-B28A-FE55E067CFF3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4105067" y="2893821"/>
            <a:ext cx="4144136" cy="195391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B4A27C32-5B99-4E29-A1C0-10A12858A774}"/>
              </a:ext>
            </a:extLst>
          </p:cNvPr>
          <p:cNvGrpSpPr/>
          <p:nvPr/>
        </p:nvGrpSpPr>
        <p:grpSpPr>
          <a:xfrm>
            <a:off x="3331728" y="5566750"/>
            <a:ext cx="1615766" cy="1098950"/>
            <a:chOff x="308995" y="1432996"/>
            <a:chExt cx="1615766" cy="1098950"/>
          </a:xfrm>
        </p:grpSpPr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39DCCF31-7FB7-4A0C-AA4E-604FE584A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878" y="1684595"/>
              <a:ext cx="0" cy="8219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182C9A5D-FD55-4FDB-8E51-B0915CCB05AA}"/>
                </a:ext>
              </a:extLst>
            </p:cNvPr>
            <p:cNvSpPr txBox="1"/>
            <p:nvPr/>
          </p:nvSpPr>
          <p:spPr>
            <a:xfrm>
              <a:off x="474094" y="1857079"/>
              <a:ext cx="1285568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Características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D81A00AB-3778-49E2-B45F-485E841F09E1}"/>
                </a:ext>
              </a:extLst>
            </p:cNvPr>
            <p:cNvSpPr txBox="1"/>
            <p:nvPr/>
          </p:nvSpPr>
          <p:spPr>
            <a:xfrm>
              <a:off x="308995" y="2254947"/>
              <a:ext cx="1615766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Manual de operación</a:t>
              </a: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36980E14-C8CC-4573-9041-A51A5F680839}"/>
                </a:ext>
              </a:extLst>
            </p:cNvPr>
            <p:cNvSpPr txBox="1"/>
            <p:nvPr/>
          </p:nvSpPr>
          <p:spPr>
            <a:xfrm>
              <a:off x="366145" y="1432996"/>
              <a:ext cx="1501465" cy="27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Equipos y utensilios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F1E56B21-975F-4DF0-BB95-8E3F751B2198}"/>
              </a:ext>
            </a:extLst>
          </p:cNvPr>
          <p:cNvGrpSpPr/>
          <p:nvPr/>
        </p:nvGrpSpPr>
        <p:grpSpPr>
          <a:xfrm>
            <a:off x="9527286" y="5326494"/>
            <a:ext cx="1993302" cy="1339206"/>
            <a:chOff x="8732754" y="3408706"/>
            <a:chExt cx="1993302" cy="1339206"/>
          </a:xfrm>
        </p:grpSpPr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CC302949-D691-46D9-B043-6D73095F2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540" y="3685705"/>
              <a:ext cx="0" cy="10069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20051865-4309-4C4A-8875-2ED37EE45BAF}"/>
                </a:ext>
              </a:extLst>
            </p:cNvPr>
            <p:cNvSpPr txBox="1"/>
            <p:nvPr/>
          </p:nvSpPr>
          <p:spPr>
            <a:xfrm>
              <a:off x="8732756" y="3815159"/>
              <a:ext cx="1656818" cy="276999"/>
            </a:xfrm>
            <a:prstGeom prst="rect">
              <a:avLst/>
            </a:prstGeom>
            <a:solidFill>
              <a:srgbClr val="FF3399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Medidas de prevención</a:t>
              </a: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3722C545-2E34-40AA-9815-1F8D70858622}"/>
                </a:ext>
              </a:extLst>
            </p:cNvPr>
            <p:cNvSpPr txBox="1"/>
            <p:nvPr/>
          </p:nvSpPr>
          <p:spPr>
            <a:xfrm>
              <a:off x="8732756" y="4146056"/>
              <a:ext cx="1435838" cy="276999"/>
            </a:xfrm>
            <a:prstGeom prst="rect">
              <a:avLst/>
            </a:prstGeom>
            <a:solidFill>
              <a:srgbClr val="FF3399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Métodos de control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BF960B9D-A158-4DC9-9088-3FB8A52E4604}"/>
                </a:ext>
              </a:extLst>
            </p:cNvPr>
            <p:cNvSpPr txBox="1"/>
            <p:nvPr/>
          </p:nvSpPr>
          <p:spPr>
            <a:xfrm>
              <a:off x="8732755" y="3408706"/>
              <a:ext cx="1993301" cy="27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Control de plagas y vectores</a:t>
              </a:r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64B01D08-A899-49D0-9268-A405633191D5}"/>
                </a:ext>
              </a:extLst>
            </p:cNvPr>
            <p:cNvSpPr txBox="1"/>
            <p:nvPr/>
          </p:nvSpPr>
          <p:spPr>
            <a:xfrm>
              <a:off x="8732754" y="4470913"/>
              <a:ext cx="1816839" cy="276999"/>
            </a:xfrm>
            <a:prstGeom prst="rect">
              <a:avLst/>
            </a:prstGeom>
            <a:solidFill>
              <a:srgbClr val="FF3399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Periodicidad de aplicación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6CD2C769-47D1-45CA-8FE6-54AA8E92A0A1}"/>
              </a:ext>
            </a:extLst>
          </p:cNvPr>
          <p:cNvGrpSpPr/>
          <p:nvPr/>
        </p:nvGrpSpPr>
        <p:grpSpPr>
          <a:xfrm>
            <a:off x="10048507" y="3567735"/>
            <a:ext cx="1656819" cy="1339206"/>
            <a:chOff x="8732755" y="3408706"/>
            <a:chExt cx="1656819" cy="1339206"/>
          </a:xfrm>
        </p:grpSpPr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FDDA5D7A-23C4-4940-B29B-0752CF076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2640" y="3685705"/>
              <a:ext cx="0" cy="10069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DCDF5333-3F20-4460-A9C8-BCBB385F6A69}"/>
                </a:ext>
              </a:extLst>
            </p:cNvPr>
            <p:cNvSpPr txBox="1"/>
            <p:nvPr/>
          </p:nvSpPr>
          <p:spPr>
            <a:xfrm>
              <a:off x="8732756" y="3815159"/>
              <a:ext cx="1656818" cy="276999"/>
            </a:xfrm>
            <a:prstGeom prst="rect">
              <a:avLst/>
            </a:prstGeom>
            <a:solidFill>
              <a:srgbClr val="66FF66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Clases y características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DAE4E574-7D69-4069-B751-324E70CBFC94}"/>
                </a:ext>
              </a:extLst>
            </p:cNvPr>
            <p:cNvSpPr txBox="1"/>
            <p:nvPr/>
          </p:nvSpPr>
          <p:spPr>
            <a:xfrm>
              <a:off x="8732756" y="4146056"/>
              <a:ext cx="705676" cy="276999"/>
            </a:xfrm>
            <a:prstGeom prst="rect">
              <a:avLst/>
            </a:prstGeom>
            <a:solidFill>
              <a:srgbClr val="66FF66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Equipos</a:t>
              </a: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9EDA89D5-B0E8-4EF1-BCE6-9D06DA3345F6}"/>
                </a:ext>
              </a:extLst>
            </p:cNvPr>
            <p:cNvSpPr txBox="1"/>
            <p:nvPr/>
          </p:nvSpPr>
          <p:spPr>
            <a:xfrm>
              <a:off x="8732756" y="3408706"/>
              <a:ext cx="1322358" cy="27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Filtros sanitarios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B499713F-57B8-4A86-ADE6-C7A0E63B4F44}"/>
                </a:ext>
              </a:extLst>
            </p:cNvPr>
            <p:cNvSpPr txBox="1"/>
            <p:nvPr/>
          </p:nvSpPr>
          <p:spPr>
            <a:xfrm>
              <a:off x="8732755" y="4470913"/>
              <a:ext cx="889716" cy="276999"/>
            </a:xfrm>
            <a:prstGeom prst="rect">
              <a:avLst/>
            </a:prstGeom>
            <a:solidFill>
              <a:srgbClr val="66FF66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dirty="0"/>
                <a:t>Protocolos</a:t>
              </a:r>
            </a:p>
          </p:txBody>
        </p:sp>
      </p:grpSp>
      <p:cxnSp>
        <p:nvCxnSpPr>
          <p:cNvPr id="166" name="Conector: angular 165">
            <a:extLst>
              <a:ext uri="{FF2B5EF4-FFF2-40B4-BE49-F238E27FC236}">
                <a16:creationId xmlns:a16="http://schemas.microsoft.com/office/drawing/2014/main" id="{BD1BC870-9E99-4F5A-A122-FA17F38DE490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6608667" y="978823"/>
            <a:ext cx="3439841" cy="2727412"/>
          </a:xfrm>
          <a:prstGeom prst="bentConnector3">
            <a:avLst>
              <a:gd name="adj1" fmla="val 147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D7FDD03C-60FF-48D7-8EAF-A8DD2415F56C}"/>
              </a:ext>
            </a:extLst>
          </p:cNvPr>
          <p:cNvSpPr txBox="1"/>
          <p:nvPr/>
        </p:nvSpPr>
        <p:spPr>
          <a:xfrm>
            <a:off x="7312134" y="3118606"/>
            <a:ext cx="1322358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Agua</a:t>
            </a:r>
          </a:p>
        </p:txBody>
      </p:sp>
      <p:cxnSp>
        <p:nvCxnSpPr>
          <p:cNvPr id="173" name="Conector: angular 172">
            <a:extLst>
              <a:ext uri="{FF2B5EF4-FFF2-40B4-BE49-F238E27FC236}">
                <a16:creationId xmlns:a16="http://schemas.microsoft.com/office/drawing/2014/main" id="{08650E96-DFB5-4590-898C-3889D692EDEE}"/>
              </a:ext>
            </a:extLst>
          </p:cNvPr>
          <p:cNvCxnSpPr>
            <a:cxnSpLocks/>
            <a:endCxn id="172" idx="1"/>
          </p:cNvCxnSpPr>
          <p:nvPr/>
        </p:nvCxnSpPr>
        <p:spPr>
          <a:xfrm rot="16200000" flipH="1">
            <a:off x="5913567" y="1858539"/>
            <a:ext cx="2358314" cy="438820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D9D1DEA6-0EAE-49CC-A2C0-72BC3DB31D56}"/>
              </a:ext>
            </a:extLst>
          </p:cNvPr>
          <p:cNvCxnSpPr>
            <a:cxnSpLocks/>
          </p:cNvCxnSpPr>
          <p:nvPr/>
        </p:nvCxnSpPr>
        <p:spPr>
          <a:xfrm flipV="1">
            <a:off x="8171937" y="1405018"/>
            <a:ext cx="0" cy="11329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36745030-9165-40A2-B0EB-9098E4603A51}"/>
              </a:ext>
            </a:extLst>
          </p:cNvPr>
          <p:cNvSpPr txBox="1"/>
          <p:nvPr/>
        </p:nvSpPr>
        <p:spPr>
          <a:xfrm>
            <a:off x="7856813" y="1534472"/>
            <a:ext cx="1203368" cy="276999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es-CO" sz="1200" dirty="0"/>
              <a:t>Clases de riesgo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A064E633-4887-45CC-8720-ABC83B9D5646}"/>
              </a:ext>
            </a:extLst>
          </p:cNvPr>
          <p:cNvSpPr txBox="1"/>
          <p:nvPr/>
        </p:nvSpPr>
        <p:spPr>
          <a:xfrm>
            <a:off x="7856813" y="1865369"/>
            <a:ext cx="777680" cy="276999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es-CO" sz="1200" dirty="0"/>
              <a:t>Peligros</a:t>
            </a: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9911F59F-CC0F-4FBC-827B-30715BC2FE72}"/>
              </a:ext>
            </a:extLst>
          </p:cNvPr>
          <p:cNvSpPr txBox="1"/>
          <p:nvPr/>
        </p:nvSpPr>
        <p:spPr>
          <a:xfrm>
            <a:off x="7856813" y="1128019"/>
            <a:ext cx="2972570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Seguridad y salud en el trabajo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DB89691E-8957-415E-B28E-36E53C707DD2}"/>
              </a:ext>
            </a:extLst>
          </p:cNvPr>
          <p:cNvSpPr txBox="1"/>
          <p:nvPr/>
        </p:nvSpPr>
        <p:spPr>
          <a:xfrm>
            <a:off x="7856812" y="2190226"/>
            <a:ext cx="1614848" cy="276999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es-CO" sz="1200" dirty="0"/>
              <a:t>Medidas de protección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E305AF1F-62DC-47AE-B610-5FD95353066A}"/>
              </a:ext>
            </a:extLst>
          </p:cNvPr>
          <p:cNvSpPr txBox="1"/>
          <p:nvPr/>
        </p:nvSpPr>
        <p:spPr>
          <a:xfrm>
            <a:off x="7856811" y="2537934"/>
            <a:ext cx="2360592" cy="276999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es-CO" sz="1200" dirty="0"/>
              <a:t>Elementos de protección personal</a:t>
            </a:r>
          </a:p>
        </p:txBody>
      </p:sp>
      <p:cxnSp>
        <p:nvCxnSpPr>
          <p:cNvPr id="184" name="Conector: angular 183">
            <a:extLst>
              <a:ext uri="{FF2B5EF4-FFF2-40B4-BE49-F238E27FC236}">
                <a16:creationId xmlns:a16="http://schemas.microsoft.com/office/drawing/2014/main" id="{8A6F8E93-1CC0-4E6E-A5BF-D73726B000A8}"/>
              </a:ext>
            </a:extLst>
          </p:cNvPr>
          <p:cNvCxnSpPr>
            <a:cxnSpLocks/>
            <a:endCxn id="179" idx="1"/>
          </p:cNvCxnSpPr>
          <p:nvPr/>
        </p:nvCxnSpPr>
        <p:spPr>
          <a:xfrm>
            <a:off x="7092724" y="903984"/>
            <a:ext cx="764089" cy="362535"/>
          </a:xfrm>
          <a:prstGeom prst="bentConnector3">
            <a:avLst>
              <a:gd name="adj1" fmla="val 2131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058C757-15B0-4163-8628-54B0B2892890}"/>
              </a:ext>
            </a:extLst>
          </p:cNvPr>
          <p:cNvSpPr/>
          <p:nvPr/>
        </p:nvSpPr>
        <p:spPr>
          <a:xfrm>
            <a:off x="4139611" y="278346"/>
            <a:ext cx="3912777" cy="754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Medidas de bioseguridad en la producción pecuaria</a:t>
            </a:r>
          </a:p>
        </p:txBody>
      </p:sp>
      <p:cxnSp>
        <p:nvCxnSpPr>
          <p:cNvPr id="187" name="Conector: angular 186">
            <a:extLst>
              <a:ext uri="{FF2B5EF4-FFF2-40B4-BE49-F238E27FC236}">
                <a16:creationId xmlns:a16="http://schemas.microsoft.com/office/drawing/2014/main" id="{1591F96A-076C-4233-A882-93A5DD94017B}"/>
              </a:ext>
            </a:extLst>
          </p:cNvPr>
          <p:cNvCxnSpPr>
            <a:cxnSpLocks/>
            <a:stCxn id="63" idx="3"/>
            <a:endCxn id="4" idx="2"/>
          </p:cNvCxnSpPr>
          <p:nvPr/>
        </p:nvCxnSpPr>
        <p:spPr>
          <a:xfrm flipV="1">
            <a:off x="1759662" y="655789"/>
            <a:ext cx="2379949" cy="933337"/>
          </a:xfrm>
          <a:prstGeom prst="bentConnector3">
            <a:avLst>
              <a:gd name="adj1" fmla="val 9269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81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96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SÁNCHEZ SUÁREZ</dc:creator>
  <cp:lastModifiedBy>JULIA ISABEL ROBERTO</cp:lastModifiedBy>
  <cp:revision>2</cp:revision>
  <dcterms:created xsi:type="dcterms:W3CDTF">2021-12-29T02:44:06Z</dcterms:created>
  <dcterms:modified xsi:type="dcterms:W3CDTF">2022-05-04T03:29:06Z</dcterms:modified>
</cp:coreProperties>
</file>