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9" r:id="rId3"/>
    <p:sldId id="270" r:id="rId4"/>
    <p:sldId id="271" r:id="rId5"/>
    <p:sldId id="272" r:id="rId6"/>
    <p:sldId id="273" r:id="rId7"/>
    <p:sldId id="263"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p:scale>
          <a:sx n="110" d="100"/>
          <a:sy n="110" d="100"/>
        </p:scale>
        <p:origin x="78"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39726-A7D4-4832-8732-9F7DFD8EED9B}" type="datetimeFigureOut">
              <a:rPr lang="es-CO" smtClean="0"/>
              <a:t>3/05/2022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E8449-DC34-4301-9263-5EF20E7E3AA7}" type="slidenum">
              <a:rPr lang="es-CO" smtClean="0"/>
              <a:t>‹Nº›</a:t>
            </a:fld>
            <a:endParaRPr lang="es-CO"/>
          </a:p>
        </p:txBody>
      </p:sp>
    </p:spTree>
    <p:extLst>
      <p:ext uri="{BB962C8B-B14F-4D97-AF65-F5344CB8AC3E}">
        <p14:creationId xmlns:p14="http://schemas.microsoft.com/office/powerpoint/2010/main" val="79267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9278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41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939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039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142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1635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83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049EF-EC2B-4021-BECD-7327F825E1F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303CC27-DF0B-4FBE-B104-AC5B83E40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6BE0FA4-0B14-4C74-B240-B596E5CB5E3A}"/>
              </a:ext>
            </a:extLst>
          </p:cNvPr>
          <p:cNvSpPr>
            <a:spLocks noGrp="1"/>
          </p:cNvSpPr>
          <p:nvPr>
            <p:ph type="dt" sz="half" idx="10"/>
          </p:nvPr>
        </p:nvSpPr>
        <p:spPr/>
        <p:txBody>
          <a:bodyPr/>
          <a:lstStyle/>
          <a:p>
            <a:fld id="{7B3F53F0-456A-4803-8DD2-1EBBD28AACEC}" type="datetimeFigureOut">
              <a:rPr lang="es-CO" smtClean="0"/>
              <a:t>3/05/2022</a:t>
            </a:fld>
            <a:endParaRPr lang="es-CO"/>
          </a:p>
        </p:txBody>
      </p:sp>
      <p:sp>
        <p:nvSpPr>
          <p:cNvPr id="5" name="Marcador de pie de página 4">
            <a:extLst>
              <a:ext uri="{FF2B5EF4-FFF2-40B4-BE49-F238E27FC236}">
                <a16:creationId xmlns:a16="http://schemas.microsoft.com/office/drawing/2014/main" id="{329E75C1-216E-497E-BB1B-CB060F22431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9C9DA94-1AB2-44CB-8CCB-3EBD82CD3E9E}"/>
              </a:ext>
            </a:extLst>
          </p:cNvPr>
          <p:cNvSpPr>
            <a:spLocks noGrp="1"/>
          </p:cNvSpPr>
          <p:nvPr>
            <p:ph type="sldNum" sz="quarter" idx="12"/>
          </p:nvPr>
        </p:nvSpPr>
        <p:spPr/>
        <p:txBody>
          <a:bodyPr/>
          <a:lstStyle/>
          <a:p>
            <a:fld id="{4C7A958E-B882-49E2-BB61-82CE8AD2A741}" type="slidenum">
              <a:rPr lang="es-CO" smtClean="0"/>
              <a:t>‹Nº›</a:t>
            </a:fld>
            <a:endParaRPr lang="es-CO"/>
          </a:p>
        </p:txBody>
      </p:sp>
    </p:spTree>
    <p:extLst>
      <p:ext uri="{BB962C8B-B14F-4D97-AF65-F5344CB8AC3E}">
        <p14:creationId xmlns:p14="http://schemas.microsoft.com/office/powerpoint/2010/main" val="203611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1AF41-B37F-48C6-8726-139F3C2944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C3A723C-4751-403A-9BB7-4EDFF06A1E9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7E3C704-F23E-49DD-A1D0-684516D57777}"/>
              </a:ext>
            </a:extLst>
          </p:cNvPr>
          <p:cNvSpPr>
            <a:spLocks noGrp="1"/>
          </p:cNvSpPr>
          <p:nvPr>
            <p:ph type="dt" sz="half" idx="10"/>
          </p:nvPr>
        </p:nvSpPr>
        <p:spPr/>
        <p:txBody>
          <a:bodyPr/>
          <a:lstStyle/>
          <a:p>
            <a:fld id="{7B3F53F0-456A-4803-8DD2-1EBBD28AACEC}" type="datetimeFigureOut">
              <a:rPr lang="es-CO" smtClean="0"/>
              <a:t>3/05/2022</a:t>
            </a:fld>
            <a:endParaRPr lang="es-CO"/>
          </a:p>
        </p:txBody>
      </p:sp>
      <p:sp>
        <p:nvSpPr>
          <p:cNvPr id="5" name="Marcador de pie de página 4">
            <a:extLst>
              <a:ext uri="{FF2B5EF4-FFF2-40B4-BE49-F238E27FC236}">
                <a16:creationId xmlns:a16="http://schemas.microsoft.com/office/drawing/2014/main" id="{C789410F-1255-4F50-BC52-09090D6E31F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702E03-4367-411D-9BE4-4A8175B01515}"/>
              </a:ext>
            </a:extLst>
          </p:cNvPr>
          <p:cNvSpPr>
            <a:spLocks noGrp="1"/>
          </p:cNvSpPr>
          <p:nvPr>
            <p:ph type="sldNum" sz="quarter" idx="12"/>
          </p:nvPr>
        </p:nvSpPr>
        <p:spPr/>
        <p:txBody>
          <a:bodyPr/>
          <a:lstStyle/>
          <a:p>
            <a:fld id="{4C7A958E-B882-49E2-BB61-82CE8AD2A741}" type="slidenum">
              <a:rPr lang="es-CO" smtClean="0"/>
              <a:t>‹Nº›</a:t>
            </a:fld>
            <a:endParaRPr lang="es-CO"/>
          </a:p>
        </p:txBody>
      </p:sp>
    </p:spTree>
    <p:extLst>
      <p:ext uri="{BB962C8B-B14F-4D97-AF65-F5344CB8AC3E}">
        <p14:creationId xmlns:p14="http://schemas.microsoft.com/office/powerpoint/2010/main" val="312761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6D39E04-E176-4D55-BD72-EBCCF65294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3581FEA-4499-4C25-A357-15DB650E1EC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FA96EBA-9C65-488C-8111-9E2C99A6291C}"/>
              </a:ext>
            </a:extLst>
          </p:cNvPr>
          <p:cNvSpPr>
            <a:spLocks noGrp="1"/>
          </p:cNvSpPr>
          <p:nvPr>
            <p:ph type="dt" sz="half" idx="10"/>
          </p:nvPr>
        </p:nvSpPr>
        <p:spPr/>
        <p:txBody>
          <a:bodyPr/>
          <a:lstStyle/>
          <a:p>
            <a:fld id="{7B3F53F0-456A-4803-8DD2-1EBBD28AACEC}" type="datetimeFigureOut">
              <a:rPr lang="es-CO" smtClean="0"/>
              <a:t>3/05/2022</a:t>
            </a:fld>
            <a:endParaRPr lang="es-CO"/>
          </a:p>
        </p:txBody>
      </p:sp>
      <p:sp>
        <p:nvSpPr>
          <p:cNvPr id="5" name="Marcador de pie de página 4">
            <a:extLst>
              <a:ext uri="{FF2B5EF4-FFF2-40B4-BE49-F238E27FC236}">
                <a16:creationId xmlns:a16="http://schemas.microsoft.com/office/drawing/2014/main" id="{803D4B62-672D-4A1F-8D67-96EDC43C3CE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3A98EF0-C2E5-4435-A3ED-8E299DF42DFD}"/>
              </a:ext>
            </a:extLst>
          </p:cNvPr>
          <p:cNvSpPr>
            <a:spLocks noGrp="1"/>
          </p:cNvSpPr>
          <p:nvPr>
            <p:ph type="sldNum" sz="quarter" idx="12"/>
          </p:nvPr>
        </p:nvSpPr>
        <p:spPr/>
        <p:txBody>
          <a:bodyPr/>
          <a:lstStyle/>
          <a:p>
            <a:fld id="{4C7A958E-B882-49E2-BB61-82CE8AD2A741}" type="slidenum">
              <a:rPr lang="es-CO" smtClean="0"/>
              <a:t>‹Nº›</a:t>
            </a:fld>
            <a:endParaRPr lang="es-CO"/>
          </a:p>
        </p:txBody>
      </p:sp>
    </p:spTree>
    <p:extLst>
      <p:ext uri="{BB962C8B-B14F-4D97-AF65-F5344CB8AC3E}">
        <p14:creationId xmlns:p14="http://schemas.microsoft.com/office/powerpoint/2010/main" val="325024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A7352-A685-434C-9AC5-9500BC31065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7796105-DBF3-4B8D-9AA1-3EF4F2A76C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3C13FB9-404F-40EC-A04A-BDD4C2EC7340}"/>
              </a:ext>
            </a:extLst>
          </p:cNvPr>
          <p:cNvSpPr>
            <a:spLocks noGrp="1"/>
          </p:cNvSpPr>
          <p:nvPr>
            <p:ph type="dt" sz="half" idx="10"/>
          </p:nvPr>
        </p:nvSpPr>
        <p:spPr/>
        <p:txBody>
          <a:bodyPr/>
          <a:lstStyle/>
          <a:p>
            <a:fld id="{7B3F53F0-456A-4803-8DD2-1EBBD28AACEC}" type="datetimeFigureOut">
              <a:rPr lang="es-CO" smtClean="0"/>
              <a:t>3/05/2022</a:t>
            </a:fld>
            <a:endParaRPr lang="es-CO"/>
          </a:p>
        </p:txBody>
      </p:sp>
      <p:sp>
        <p:nvSpPr>
          <p:cNvPr id="5" name="Marcador de pie de página 4">
            <a:extLst>
              <a:ext uri="{FF2B5EF4-FFF2-40B4-BE49-F238E27FC236}">
                <a16:creationId xmlns:a16="http://schemas.microsoft.com/office/drawing/2014/main" id="{0ADA50FB-9101-42B3-B0E4-DD1226A0744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540558D-1ADE-4D6D-B320-CBF95CA8160D}"/>
              </a:ext>
            </a:extLst>
          </p:cNvPr>
          <p:cNvSpPr>
            <a:spLocks noGrp="1"/>
          </p:cNvSpPr>
          <p:nvPr>
            <p:ph type="sldNum" sz="quarter" idx="12"/>
          </p:nvPr>
        </p:nvSpPr>
        <p:spPr/>
        <p:txBody>
          <a:bodyPr/>
          <a:lstStyle/>
          <a:p>
            <a:fld id="{4C7A958E-B882-49E2-BB61-82CE8AD2A741}" type="slidenum">
              <a:rPr lang="es-CO" smtClean="0"/>
              <a:t>‹Nº›</a:t>
            </a:fld>
            <a:endParaRPr lang="es-CO"/>
          </a:p>
        </p:txBody>
      </p:sp>
    </p:spTree>
    <p:extLst>
      <p:ext uri="{BB962C8B-B14F-4D97-AF65-F5344CB8AC3E}">
        <p14:creationId xmlns:p14="http://schemas.microsoft.com/office/powerpoint/2010/main" val="55211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CAA51-7632-4185-A939-4DDACF931BB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F22F173-D942-46EE-B151-9B0CF29925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413C7D0-6113-452D-8AFB-16E02C519536}"/>
              </a:ext>
            </a:extLst>
          </p:cNvPr>
          <p:cNvSpPr>
            <a:spLocks noGrp="1"/>
          </p:cNvSpPr>
          <p:nvPr>
            <p:ph type="dt" sz="half" idx="10"/>
          </p:nvPr>
        </p:nvSpPr>
        <p:spPr/>
        <p:txBody>
          <a:bodyPr/>
          <a:lstStyle/>
          <a:p>
            <a:fld id="{7B3F53F0-456A-4803-8DD2-1EBBD28AACEC}" type="datetimeFigureOut">
              <a:rPr lang="es-CO" smtClean="0"/>
              <a:t>3/05/2022</a:t>
            </a:fld>
            <a:endParaRPr lang="es-CO"/>
          </a:p>
        </p:txBody>
      </p:sp>
      <p:sp>
        <p:nvSpPr>
          <p:cNvPr id="5" name="Marcador de pie de página 4">
            <a:extLst>
              <a:ext uri="{FF2B5EF4-FFF2-40B4-BE49-F238E27FC236}">
                <a16:creationId xmlns:a16="http://schemas.microsoft.com/office/drawing/2014/main" id="{FE3FFB84-8B4A-4AE3-9DAB-62871659E12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A3045DC-4A21-466A-A8A8-3DFB93EC7489}"/>
              </a:ext>
            </a:extLst>
          </p:cNvPr>
          <p:cNvSpPr>
            <a:spLocks noGrp="1"/>
          </p:cNvSpPr>
          <p:nvPr>
            <p:ph type="sldNum" sz="quarter" idx="12"/>
          </p:nvPr>
        </p:nvSpPr>
        <p:spPr/>
        <p:txBody>
          <a:bodyPr/>
          <a:lstStyle/>
          <a:p>
            <a:fld id="{4C7A958E-B882-49E2-BB61-82CE8AD2A741}" type="slidenum">
              <a:rPr lang="es-CO" smtClean="0"/>
              <a:t>‹Nº›</a:t>
            </a:fld>
            <a:endParaRPr lang="es-CO"/>
          </a:p>
        </p:txBody>
      </p:sp>
    </p:spTree>
    <p:extLst>
      <p:ext uri="{BB962C8B-B14F-4D97-AF65-F5344CB8AC3E}">
        <p14:creationId xmlns:p14="http://schemas.microsoft.com/office/powerpoint/2010/main" val="43873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AFC8F-A52D-47E4-B515-AA2549A80AE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6A9F4BA-E35C-4841-8A49-09B03C91C5C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570CF59B-6578-47A9-AD48-B4F440106E2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73585A99-F96E-48AB-9F77-52AB47FA9748}"/>
              </a:ext>
            </a:extLst>
          </p:cNvPr>
          <p:cNvSpPr>
            <a:spLocks noGrp="1"/>
          </p:cNvSpPr>
          <p:nvPr>
            <p:ph type="dt" sz="half" idx="10"/>
          </p:nvPr>
        </p:nvSpPr>
        <p:spPr/>
        <p:txBody>
          <a:bodyPr/>
          <a:lstStyle/>
          <a:p>
            <a:fld id="{7B3F53F0-456A-4803-8DD2-1EBBD28AACEC}" type="datetimeFigureOut">
              <a:rPr lang="es-CO" smtClean="0"/>
              <a:t>3/05/2022</a:t>
            </a:fld>
            <a:endParaRPr lang="es-CO"/>
          </a:p>
        </p:txBody>
      </p:sp>
      <p:sp>
        <p:nvSpPr>
          <p:cNvPr id="6" name="Marcador de pie de página 5">
            <a:extLst>
              <a:ext uri="{FF2B5EF4-FFF2-40B4-BE49-F238E27FC236}">
                <a16:creationId xmlns:a16="http://schemas.microsoft.com/office/drawing/2014/main" id="{5B862D8E-4ED0-4B26-B21E-9C3BB3B9FCD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B8DE19F-D7CB-45EF-AEC5-1F1C6290559F}"/>
              </a:ext>
            </a:extLst>
          </p:cNvPr>
          <p:cNvSpPr>
            <a:spLocks noGrp="1"/>
          </p:cNvSpPr>
          <p:nvPr>
            <p:ph type="sldNum" sz="quarter" idx="12"/>
          </p:nvPr>
        </p:nvSpPr>
        <p:spPr/>
        <p:txBody>
          <a:bodyPr/>
          <a:lstStyle/>
          <a:p>
            <a:fld id="{4C7A958E-B882-49E2-BB61-82CE8AD2A741}" type="slidenum">
              <a:rPr lang="es-CO" smtClean="0"/>
              <a:t>‹Nº›</a:t>
            </a:fld>
            <a:endParaRPr lang="es-CO"/>
          </a:p>
        </p:txBody>
      </p:sp>
    </p:spTree>
    <p:extLst>
      <p:ext uri="{BB962C8B-B14F-4D97-AF65-F5344CB8AC3E}">
        <p14:creationId xmlns:p14="http://schemas.microsoft.com/office/powerpoint/2010/main" val="17240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C3ACC7-A637-4297-8A29-4FD619E35E4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A9EF42A-5A19-4CEE-8CE9-E91EBEA12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81B9E7D-C578-4426-A734-C97D9577A05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D29C3F1-861A-4F84-8027-08AF3D317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24BFFB7-9151-48C6-B552-9D6022D9C34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D7F02E95-ABD5-4D98-9FEF-2598F7C877FF}"/>
              </a:ext>
            </a:extLst>
          </p:cNvPr>
          <p:cNvSpPr>
            <a:spLocks noGrp="1"/>
          </p:cNvSpPr>
          <p:nvPr>
            <p:ph type="dt" sz="half" idx="10"/>
          </p:nvPr>
        </p:nvSpPr>
        <p:spPr/>
        <p:txBody>
          <a:bodyPr/>
          <a:lstStyle/>
          <a:p>
            <a:fld id="{7B3F53F0-456A-4803-8DD2-1EBBD28AACEC}" type="datetimeFigureOut">
              <a:rPr lang="es-CO" smtClean="0"/>
              <a:t>3/05/2022</a:t>
            </a:fld>
            <a:endParaRPr lang="es-CO"/>
          </a:p>
        </p:txBody>
      </p:sp>
      <p:sp>
        <p:nvSpPr>
          <p:cNvPr id="8" name="Marcador de pie de página 7">
            <a:extLst>
              <a:ext uri="{FF2B5EF4-FFF2-40B4-BE49-F238E27FC236}">
                <a16:creationId xmlns:a16="http://schemas.microsoft.com/office/drawing/2014/main" id="{24BA757F-D697-4E05-B00A-76DB73ACD32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4B4EB9AA-8236-4D91-8B9B-31C5CB41B843}"/>
              </a:ext>
            </a:extLst>
          </p:cNvPr>
          <p:cNvSpPr>
            <a:spLocks noGrp="1"/>
          </p:cNvSpPr>
          <p:nvPr>
            <p:ph type="sldNum" sz="quarter" idx="12"/>
          </p:nvPr>
        </p:nvSpPr>
        <p:spPr/>
        <p:txBody>
          <a:bodyPr/>
          <a:lstStyle/>
          <a:p>
            <a:fld id="{4C7A958E-B882-49E2-BB61-82CE8AD2A741}" type="slidenum">
              <a:rPr lang="es-CO" smtClean="0"/>
              <a:t>‹Nº›</a:t>
            </a:fld>
            <a:endParaRPr lang="es-CO"/>
          </a:p>
        </p:txBody>
      </p:sp>
    </p:spTree>
    <p:extLst>
      <p:ext uri="{BB962C8B-B14F-4D97-AF65-F5344CB8AC3E}">
        <p14:creationId xmlns:p14="http://schemas.microsoft.com/office/powerpoint/2010/main" val="3204215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CA47E3-34F7-4074-9829-12DC4C40968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BF6381F-8DD3-43B6-B191-007E4F866D1C}"/>
              </a:ext>
            </a:extLst>
          </p:cNvPr>
          <p:cNvSpPr>
            <a:spLocks noGrp="1"/>
          </p:cNvSpPr>
          <p:nvPr>
            <p:ph type="dt" sz="half" idx="10"/>
          </p:nvPr>
        </p:nvSpPr>
        <p:spPr/>
        <p:txBody>
          <a:bodyPr/>
          <a:lstStyle/>
          <a:p>
            <a:fld id="{7B3F53F0-456A-4803-8DD2-1EBBD28AACEC}" type="datetimeFigureOut">
              <a:rPr lang="es-CO" smtClean="0"/>
              <a:t>3/05/2022</a:t>
            </a:fld>
            <a:endParaRPr lang="es-CO"/>
          </a:p>
        </p:txBody>
      </p:sp>
      <p:sp>
        <p:nvSpPr>
          <p:cNvPr id="4" name="Marcador de pie de página 3">
            <a:extLst>
              <a:ext uri="{FF2B5EF4-FFF2-40B4-BE49-F238E27FC236}">
                <a16:creationId xmlns:a16="http://schemas.microsoft.com/office/drawing/2014/main" id="{18761CE6-ACAE-4144-8B68-6E78B42C873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3EE5FBF-F7EE-4EAA-8D47-486DD4EDFA22}"/>
              </a:ext>
            </a:extLst>
          </p:cNvPr>
          <p:cNvSpPr>
            <a:spLocks noGrp="1"/>
          </p:cNvSpPr>
          <p:nvPr>
            <p:ph type="sldNum" sz="quarter" idx="12"/>
          </p:nvPr>
        </p:nvSpPr>
        <p:spPr/>
        <p:txBody>
          <a:bodyPr/>
          <a:lstStyle/>
          <a:p>
            <a:fld id="{4C7A958E-B882-49E2-BB61-82CE8AD2A741}" type="slidenum">
              <a:rPr lang="es-CO" smtClean="0"/>
              <a:t>‹Nº›</a:t>
            </a:fld>
            <a:endParaRPr lang="es-CO"/>
          </a:p>
        </p:txBody>
      </p:sp>
    </p:spTree>
    <p:extLst>
      <p:ext uri="{BB962C8B-B14F-4D97-AF65-F5344CB8AC3E}">
        <p14:creationId xmlns:p14="http://schemas.microsoft.com/office/powerpoint/2010/main" val="366471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2933E4E-60D1-417F-B825-0BB6BD8F610E}"/>
              </a:ext>
            </a:extLst>
          </p:cNvPr>
          <p:cNvSpPr>
            <a:spLocks noGrp="1"/>
          </p:cNvSpPr>
          <p:nvPr>
            <p:ph type="dt" sz="half" idx="10"/>
          </p:nvPr>
        </p:nvSpPr>
        <p:spPr/>
        <p:txBody>
          <a:bodyPr/>
          <a:lstStyle/>
          <a:p>
            <a:fld id="{7B3F53F0-456A-4803-8DD2-1EBBD28AACEC}" type="datetimeFigureOut">
              <a:rPr lang="es-CO" smtClean="0"/>
              <a:t>3/05/2022</a:t>
            </a:fld>
            <a:endParaRPr lang="es-CO"/>
          </a:p>
        </p:txBody>
      </p:sp>
      <p:sp>
        <p:nvSpPr>
          <p:cNvPr id="3" name="Marcador de pie de página 2">
            <a:extLst>
              <a:ext uri="{FF2B5EF4-FFF2-40B4-BE49-F238E27FC236}">
                <a16:creationId xmlns:a16="http://schemas.microsoft.com/office/drawing/2014/main" id="{F8ED10A7-DDCC-46DE-A667-68D20B547CE1}"/>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DE9EDAC9-2600-4D2F-A235-B241353510A4}"/>
              </a:ext>
            </a:extLst>
          </p:cNvPr>
          <p:cNvSpPr>
            <a:spLocks noGrp="1"/>
          </p:cNvSpPr>
          <p:nvPr>
            <p:ph type="sldNum" sz="quarter" idx="12"/>
          </p:nvPr>
        </p:nvSpPr>
        <p:spPr/>
        <p:txBody>
          <a:bodyPr/>
          <a:lstStyle/>
          <a:p>
            <a:fld id="{4C7A958E-B882-49E2-BB61-82CE8AD2A741}" type="slidenum">
              <a:rPr lang="es-CO" smtClean="0"/>
              <a:t>‹Nº›</a:t>
            </a:fld>
            <a:endParaRPr lang="es-CO"/>
          </a:p>
        </p:txBody>
      </p:sp>
    </p:spTree>
    <p:extLst>
      <p:ext uri="{BB962C8B-B14F-4D97-AF65-F5344CB8AC3E}">
        <p14:creationId xmlns:p14="http://schemas.microsoft.com/office/powerpoint/2010/main" val="12850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16FBD-D0CF-42AC-8698-53CD3338B2A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E7F8E4-A882-4A9A-BA46-EDDCEC4020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CFDC0134-5EA7-4751-B144-51A5F4F4E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714B54-9B3F-447D-8CB3-6EE2466BA3AD}"/>
              </a:ext>
            </a:extLst>
          </p:cNvPr>
          <p:cNvSpPr>
            <a:spLocks noGrp="1"/>
          </p:cNvSpPr>
          <p:nvPr>
            <p:ph type="dt" sz="half" idx="10"/>
          </p:nvPr>
        </p:nvSpPr>
        <p:spPr/>
        <p:txBody>
          <a:bodyPr/>
          <a:lstStyle/>
          <a:p>
            <a:fld id="{7B3F53F0-456A-4803-8DD2-1EBBD28AACEC}" type="datetimeFigureOut">
              <a:rPr lang="es-CO" smtClean="0"/>
              <a:t>3/05/2022</a:t>
            </a:fld>
            <a:endParaRPr lang="es-CO"/>
          </a:p>
        </p:txBody>
      </p:sp>
      <p:sp>
        <p:nvSpPr>
          <p:cNvPr id="6" name="Marcador de pie de página 5">
            <a:extLst>
              <a:ext uri="{FF2B5EF4-FFF2-40B4-BE49-F238E27FC236}">
                <a16:creationId xmlns:a16="http://schemas.microsoft.com/office/drawing/2014/main" id="{EACA8A16-56EE-498B-B6DE-8E0A709125E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057C9C5-22AE-4065-9AC4-7F4DC063EA03}"/>
              </a:ext>
            </a:extLst>
          </p:cNvPr>
          <p:cNvSpPr>
            <a:spLocks noGrp="1"/>
          </p:cNvSpPr>
          <p:nvPr>
            <p:ph type="sldNum" sz="quarter" idx="12"/>
          </p:nvPr>
        </p:nvSpPr>
        <p:spPr/>
        <p:txBody>
          <a:bodyPr/>
          <a:lstStyle/>
          <a:p>
            <a:fld id="{4C7A958E-B882-49E2-BB61-82CE8AD2A741}" type="slidenum">
              <a:rPr lang="es-CO" smtClean="0"/>
              <a:t>‹Nº›</a:t>
            </a:fld>
            <a:endParaRPr lang="es-CO"/>
          </a:p>
        </p:txBody>
      </p:sp>
    </p:spTree>
    <p:extLst>
      <p:ext uri="{BB962C8B-B14F-4D97-AF65-F5344CB8AC3E}">
        <p14:creationId xmlns:p14="http://schemas.microsoft.com/office/powerpoint/2010/main" val="235409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2F85A-87FC-4F0B-B509-AAABFF9382E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9C1AFAB-BA0C-46C6-BA03-71D4833A3A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7A467EB-DB97-4D93-8545-93F939E39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7F0953-A493-4978-BDCC-FB943A0685F4}"/>
              </a:ext>
            </a:extLst>
          </p:cNvPr>
          <p:cNvSpPr>
            <a:spLocks noGrp="1"/>
          </p:cNvSpPr>
          <p:nvPr>
            <p:ph type="dt" sz="half" idx="10"/>
          </p:nvPr>
        </p:nvSpPr>
        <p:spPr/>
        <p:txBody>
          <a:bodyPr/>
          <a:lstStyle/>
          <a:p>
            <a:fld id="{7B3F53F0-456A-4803-8DD2-1EBBD28AACEC}" type="datetimeFigureOut">
              <a:rPr lang="es-CO" smtClean="0"/>
              <a:t>3/05/2022</a:t>
            </a:fld>
            <a:endParaRPr lang="es-CO"/>
          </a:p>
        </p:txBody>
      </p:sp>
      <p:sp>
        <p:nvSpPr>
          <p:cNvPr id="6" name="Marcador de pie de página 5">
            <a:extLst>
              <a:ext uri="{FF2B5EF4-FFF2-40B4-BE49-F238E27FC236}">
                <a16:creationId xmlns:a16="http://schemas.microsoft.com/office/drawing/2014/main" id="{BC066EDD-8417-495B-A426-EEDCE4760D8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77D87CC-7E18-4D2F-923A-4E111F92A4E6}"/>
              </a:ext>
            </a:extLst>
          </p:cNvPr>
          <p:cNvSpPr>
            <a:spLocks noGrp="1"/>
          </p:cNvSpPr>
          <p:nvPr>
            <p:ph type="sldNum" sz="quarter" idx="12"/>
          </p:nvPr>
        </p:nvSpPr>
        <p:spPr/>
        <p:txBody>
          <a:bodyPr/>
          <a:lstStyle/>
          <a:p>
            <a:fld id="{4C7A958E-B882-49E2-BB61-82CE8AD2A741}" type="slidenum">
              <a:rPr lang="es-CO" smtClean="0"/>
              <a:t>‹Nº›</a:t>
            </a:fld>
            <a:endParaRPr lang="es-CO"/>
          </a:p>
        </p:txBody>
      </p:sp>
    </p:spTree>
    <p:extLst>
      <p:ext uri="{BB962C8B-B14F-4D97-AF65-F5344CB8AC3E}">
        <p14:creationId xmlns:p14="http://schemas.microsoft.com/office/powerpoint/2010/main" val="3568605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92A0AB-3791-41A1-BA76-0BB14E471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CBE0916-849E-4A8D-9C05-B9B3FC0D1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E2848F0-F887-4D8C-92CB-C9B43CD07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F53F0-456A-4803-8DD2-1EBBD28AACEC}" type="datetimeFigureOut">
              <a:rPr lang="es-CO" smtClean="0"/>
              <a:t>3/05/2022</a:t>
            </a:fld>
            <a:endParaRPr lang="es-CO"/>
          </a:p>
        </p:txBody>
      </p:sp>
      <p:sp>
        <p:nvSpPr>
          <p:cNvPr id="5" name="Marcador de pie de página 4">
            <a:extLst>
              <a:ext uri="{FF2B5EF4-FFF2-40B4-BE49-F238E27FC236}">
                <a16:creationId xmlns:a16="http://schemas.microsoft.com/office/drawing/2014/main" id="{0DE0941E-FE9E-4950-ADCF-4A26302CF4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4A210048-5347-45BC-B7C2-E1C5FCEAE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A958E-B882-49E2-BB61-82CE8AD2A741}" type="slidenum">
              <a:rPr lang="es-CO" smtClean="0"/>
              <a:t>‹Nº›</a:t>
            </a:fld>
            <a:endParaRPr lang="es-CO"/>
          </a:p>
        </p:txBody>
      </p:sp>
    </p:spTree>
    <p:extLst>
      <p:ext uri="{BB962C8B-B14F-4D97-AF65-F5344CB8AC3E}">
        <p14:creationId xmlns:p14="http://schemas.microsoft.com/office/powerpoint/2010/main" val="2789173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t4.ftcdn.net/jpg/01/86/67/01/240_F_186670140_guBnO1TyUe1T0gfIUojdTAFnxUkgtaCP.jpg"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t4.ftcdn.net/jpg/03/64/07/21/240_F_364072192_KEGDitR8g8v13EaRoO3iNTDETmmBqXq0.jpg"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t3.ftcdn.net/jpg/02/71/21/78/240_F_271217895_hXELT2eCxCCRwPcK7UQ6LpNq99ooGCEo.jpg" TargetMode="Externa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t4.ftcdn.net/jpg/04/37/62/57/240_F_437625770_HgxEvxiw65fOydPV3dvYEbb1ppIc55NC.jp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hyperlink" Target="https://t4.ftcdn.net/jpg/03/10/13/79/240_F_310137942_0CR6zXqzplmGFQrI2M8NgiiTVfIwtkhj.jpg" TargetMode="Externa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t4.ftcdn.net/jpg/03/15/99/17/240_F_315991729_TAR6QjYLnrCwR3d3ByXw7zRShZUP1lfK.jp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hyperlink" Target="https://t3.ftcdn.net/jpg/02/03/91/62/240_F_203916222_1he3OV4sNouFbfAePbEn4HMdXYxA7Anz.jpg" TargetMode="Externa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hyperlink" Target="https://cdn.pixabay.com/photo/2015/10/31/12/34/button-1015629_960_720.jpg" TargetMode="Externa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grpSp>
        <p:nvGrpSpPr>
          <p:cNvPr id="12" name="Google Shape;98;p3"/>
          <p:cNvGrpSpPr/>
          <p:nvPr/>
        </p:nvGrpSpPr>
        <p:grpSpPr>
          <a:xfrm>
            <a:off x="533017" y="1212769"/>
            <a:ext cx="6909926" cy="3859056"/>
            <a:chOff x="-42401" y="-24097"/>
            <a:chExt cx="6909926" cy="3859056"/>
          </a:xfrm>
        </p:grpSpPr>
        <p:pic>
          <p:nvPicPr>
            <p:cNvPr id="13"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4"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5" name="Google Shape;107;p4"/>
          <p:cNvSpPr txBox="1"/>
          <p:nvPr/>
        </p:nvSpPr>
        <p:spPr>
          <a:xfrm>
            <a:off x="8292539" y="777351"/>
            <a:ext cx="3867545" cy="30161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50"/>
              <a:buFont typeface="Arial"/>
              <a:buNone/>
            </a:pPr>
            <a:r>
              <a:rPr lang="es-ES" sz="1400" b="1" i="0" u="none" strike="noStrike" cap="none" dirty="0">
                <a:solidFill>
                  <a:srgbClr val="000000"/>
                </a:solidFill>
                <a:latin typeface="Arial"/>
                <a:ea typeface="Arial"/>
                <a:cs typeface="Arial"/>
                <a:sym typeface="Arial"/>
              </a:rPr>
              <a:t>Vídeo: Animación 2D + voz en off.</a:t>
            </a:r>
          </a:p>
          <a:p>
            <a:pPr marL="0" marR="0" lvl="0" indent="0" algn="just" rtl="0">
              <a:lnSpc>
                <a:spcPct val="100000"/>
              </a:lnSpc>
              <a:spcBef>
                <a:spcPts val="0"/>
              </a:spcBef>
              <a:spcAft>
                <a:spcPts val="0"/>
              </a:spcAft>
              <a:buClr>
                <a:schemeClr val="dk1"/>
              </a:buClr>
              <a:buSzPts val="350"/>
              <a:buFont typeface="Arial"/>
              <a:buNone/>
            </a:pPr>
            <a:endParaRPr lang="es-ES" sz="1400" b="1"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50"/>
              <a:buFont typeface="Arial"/>
              <a:buNone/>
            </a:pPr>
            <a:r>
              <a:rPr lang="es-ES" sz="1400" b="0" i="0" u="none" strike="noStrike" cap="none" dirty="0">
                <a:solidFill>
                  <a:srgbClr val="000000"/>
                </a:solidFill>
                <a:latin typeface="Arial"/>
                <a:ea typeface="Arial"/>
                <a:cs typeface="Arial"/>
                <a:sym typeface="Arial"/>
              </a:rPr>
              <a:t>A medida que la voz en off narra, se mostrarán los textos </a:t>
            </a:r>
            <a:r>
              <a:rPr lang="es-ES" sz="1400" dirty="0">
                <a:solidFill>
                  <a:srgbClr val="000000"/>
                </a:solidFill>
                <a:latin typeface="Arial"/>
                <a:ea typeface="Arial"/>
                <a:cs typeface="Arial"/>
                <a:sym typeface="Arial"/>
              </a:rPr>
              <a:t>y material visual que corresponda, según lo sugerido por las imágenes de ejemplo de este </a:t>
            </a:r>
            <a:r>
              <a:rPr lang="es-ES" sz="1400" dirty="0" err="1">
                <a:solidFill>
                  <a:srgbClr val="000000"/>
                </a:solidFill>
                <a:latin typeface="Arial"/>
                <a:ea typeface="Arial"/>
                <a:cs typeface="Arial"/>
                <a:sym typeface="Arial"/>
              </a:rPr>
              <a:t>ppt</a:t>
            </a:r>
            <a:r>
              <a:rPr lang="es-ES" sz="1400" dirty="0">
                <a:solidFill>
                  <a:srgbClr val="000000"/>
                </a:solidFill>
                <a:latin typeface="Arial"/>
                <a:ea typeface="Arial"/>
                <a:cs typeface="Arial"/>
                <a:sym typeface="Arial"/>
              </a:rPr>
              <a:t>.</a:t>
            </a:r>
            <a:endParaRPr dirty="0"/>
          </a:p>
        </p:txBody>
      </p:sp>
      <p:pic>
        <p:nvPicPr>
          <p:cNvPr id="16" name="Google Shape;101;p3"/>
          <p:cNvPicPr preferRelativeResize="0"/>
          <p:nvPr/>
        </p:nvPicPr>
        <p:blipFill rotWithShape="1">
          <a:blip r:embed="rId4">
            <a:alphaModFix/>
          </a:blip>
          <a:srcRect t="15950"/>
          <a:stretch/>
        </p:blipFill>
        <p:spPr>
          <a:xfrm>
            <a:off x="3925723" y="1346579"/>
            <a:ext cx="3402544" cy="3189411"/>
          </a:xfrm>
          <a:prstGeom prst="rect">
            <a:avLst/>
          </a:prstGeom>
          <a:noFill/>
          <a:ln>
            <a:noFill/>
          </a:ln>
        </p:spPr>
      </p:pic>
      <p:sp>
        <p:nvSpPr>
          <p:cNvPr id="8" name="Rectángulo 7"/>
          <p:cNvSpPr/>
          <p:nvPr/>
        </p:nvSpPr>
        <p:spPr>
          <a:xfrm>
            <a:off x="1829485" y="1426091"/>
            <a:ext cx="3878831" cy="369332"/>
          </a:xfrm>
          <a:prstGeom prst="rect">
            <a:avLst/>
          </a:prstGeom>
        </p:spPr>
        <p:txBody>
          <a:bodyPr wrap="square">
            <a:spAutoFit/>
          </a:bodyPr>
          <a:lstStyle/>
          <a:p>
            <a:pPr algn="ctr"/>
            <a:r>
              <a:rPr lang="es-CO" b="1" dirty="0"/>
              <a:t>Gestión agroempresarial</a:t>
            </a:r>
          </a:p>
        </p:txBody>
      </p:sp>
      <p:sp>
        <p:nvSpPr>
          <p:cNvPr id="9" name="Rectángulo 8"/>
          <p:cNvSpPr/>
          <p:nvPr/>
        </p:nvSpPr>
        <p:spPr>
          <a:xfrm>
            <a:off x="1802981" y="4142509"/>
            <a:ext cx="4316990" cy="400110"/>
          </a:xfrm>
          <a:prstGeom prst="rect">
            <a:avLst/>
          </a:prstGeom>
        </p:spPr>
        <p:txBody>
          <a:bodyPr wrap="square">
            <a:spAutoFit/>
          </a:bodyPr>
          <a:lstStyle/>
          <a:p>
            <a:pPr algn="ctr"/>
            <a:r>
              <a:rPr lang="es-ES" sz="2000" b="1" dirty="0">
                <a:solidFill>
                  <a:srgbClr val="00B050"/>
                </a:solidFill>
                <a:latin typeface="Arial"/>
                <a:cs typeface="Arial"/>
                <a:sym typeface="Arial"/>
              </a:rPr>
              <a:t>Introducción</a:t>
            </a:r>
          </a:p>
        </p:txBody>
      </p:sp>
      <p:sp>
        <p:nvSpPr>
          <p:cNvPr id="17" name="Rectángulo 16">
            <a:extLst>
              <a:ext uri="{FF2B5EF4-FFF2-40B4-BE49-F238E27FC236}">
                <a16:creationId xmlns:a16="http://schemas.microsoft.com/office/drawing/2014/main" id="{D345242D-8685-4D2B-BF84-E8599272BAEC}"/>
              </a:ext>
            </a:extLst>
          </p:cNvPr>
          <p:cNvSpPr/>
          <p:nvPr/>
        </p:nvSpPr>
        <p:spPr>
          <a:xfrm>
            <a:off x="1106648" y="2715491"/>
            <a:ext cx="5442927" cy="954107"/>
          </a:xfrm>
          <a:prstGeom prst="rect">
            <a:avLst/>
          </a:prstGeom>
        </p:spPr>
        <p:txBody>
          <a:bodyPr wrap="square">
            <a:spAutoFit/>
          </a:bodyPr>
          <a:lstStyle/>
          <a:p>
            <a:pPr algn="ctr"/>
            <a:r>
              <a:rPr lang="es-CO" sz="2800" b="1" dirty="0">
                <a:solidFill>
                  <a:schemeClr val="accent6"/>
                </a:solidFill>
                <a:effectLst/>
                <a:latin typeface="Arial" panose="020B0604020202020204" pitchFamily="34" charset="0"/>
                <a:ea typeface="Arial" panose="020B0604020202020204" pitchFamily="34" charset="0"/>
              </a:rPr>
              <a:t>Aspectos de bioseguridad en la producción pecuaria</a:t>
            </a:r>
            <a:endParaRPr lang="es-CO" sz="2800" b="1" dirty="0">
              <a:solidFill>
                <a:schemeClr val="accent6"/>
              </a:solidFill>
            </a:endParaRPr>
          </a:p>
        </p:txBody>
      </p:sp>
      <p:sp>
        <p:nvSpPr>
          <p:cNvPr id="18" name="Google Shape;85;p2">
            <a:extLst>
              <a:ext uri="{FF2B5EF4-FFF2-40B4-BE49-F238E27FC236}">
                <a16:creationId xmlns:a16="http://schemas.microsoft.com/office/drawing/2014/main" id="{58289C90-BBF1-42B8-B2B6-275AC1D56DB6}"/>
              </a:ext>
            </a:extLst>
          </p:cNvPr>
          <p:cNvSpPr/>
          <p:nvPr/>
        </p:nvSpPr>
        <p:spPr>
          <a:xfrm>
            <a:off x="1495483" y="409848"/>
            <a:ext cx="5009820" cy="426175"/>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lt1"/>
              </a:buClr>
              <a:buSzPts val="450"/>
            </a:pPr>
            <a:r>
              <a:rPr lang="es-CO" sz="1400" dirty="0">
                <a:solidFill>
                  <a:srgbClr val="000000"/>
                </a:solidFill>
                <a:latin typeface="Arial" panose="020B0604020202020204" pitchFamily="34" charset="0"/>
                <a:ea typeface="Times New Roman" panose="02020603050405020304" pitchFamily="18" charset="0"/>
              </a:rPr>
              <a:t>CF12_0_Video_Introduccion</a:t>
            </a:r>
            <a:endParaRPr lang="es-CO" sz="1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985671"/>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645244" y="4071279"/>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980661" y="49882"/>
            <a:ext cx="6175514" cy="3918800"/>
            <a:chOff x="-42401" y="-24097"/>
            <a:chExt cx="6909926" cy="3859056"/>
          </a:xfrm>
          <a:solidFill>
            <a:schemeClr val="accent1">
              <a:lumMod val="20000"/>
              <a:lumOff val="80000"/>
            </a:schemeClr>
          </a:solidFill>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grpFill/>
            <a:ln>
              <a:noFill/>
            </a:ln>
          </p:spPr>
        </p:pic>
        <p:sp>
          <p:nvSpPr>
            <p:cNvPr id="12" name="Google Shape;100;p3"/>
            <p:cNvSpPr/>
            <p:nvPr/>
          </p:nvSpPr>
          <p:spPr>
            <a:xfrm>
              <a:off x="92278" y="37223"/>
              <a:ext cx="6677636" cy="3315531"/>
            </a:xfrm>
            <a:prstGeom prst="rect">
              <a:avLst/>
            </a:prstGeom>
            <a:grp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lvl="0" algn="just"/>
            <a:endParaRPr lang="es-CO" sz="1200" dirty="0">
              <a:solidFill>
                <a:srgbClr val="000000"/>
              </a:solidFill>
              <a:latin typeface="Arial"/>
              <a:ea typeface="Arial"/>
              <a:cs typeface="Arial"/>
              <a:sym typeface="Arial"/>
            </a:endParaRPr>
          </a:p>
          <a:p>
            <a:pPr lvl="0" algn="just"/>
            <a:endParaRPr lang="es-CO" sz="1200" dirty="0">
              <a:solidFill>
                <a:srgbClr val="000000"/>
              </a:solidFill>
              <a:latin typeface="Arial"/>
              <a:ea typeface="Arial"/>
              <a:cs typeface="Arial"/>
              <a:sym typeface="Arial"/>
            </a:endParaRPr>
          </a:p>
          <a:p>
            <a:pPr lvl="0" algn="just"/>
            <a:r>
              <a:rPr lang="es-CO" sz="1200" dirty="0">
                <a:solidFill>
                  <a:srgbClr val="000000"/>
                </a:solidFill>
                <a:latin typeface="Arial"/>
                <a:ea typeface="Arial"/>
                <a:cs typeface="Arial"/>
                <a:sym typeface="Arial"/>
              </a:rPr>
              <a:t>Referencias de imágenes:</a:t>
            </a: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13" name="Rectángulo 12"/>
          <p:cNvSpPr/>
          <p:nvPr/>
        </p:nvSpPr>
        <p:spPr>
          <a:xfrm>
            <a:off x="36730" y="4520615"/>
            <a:ext cx="8216620" cy="711413"/>
          </a:xfrm>
          <a:prstGeom prst="rect">
            <a:avLst/>
          </a:prstGeom>
        </p:spPr>
        <p:txBody>
          <a:bodyPr wrap="square">
            <a:spAutoFit/>
          </a:bodyPr>
          <a:lstStyle/>
          <a:p>
            <a:pPr algn="just">
              <a:lnSpc>
                <a:spcPct val="115000"/>
              </a:lnSpc>
            </a:pPr>
            <a:r>
              <a:rPr lang="es-CO" sz="1200" dirty="0">
                <a:solidFill>
                  <a:srgbClr val="000000"/>
                </a:solidFill>
                <a:effectLst/>
                <a:latin typeface="Arial" panose="020B0604020202020204" pitchFamily="34" charset="0"/>
                <a:ea typeface="Arial" panose="020B0604020202020204" pitchFamily="34" charset="0"/>
              </a:rPr>
              <a:t>La sanidad es una de las áreas más importantes del manejo zootécnico, pues una buena salud de los animales tiene un efecto directo en su productividad y bienestar, en la salud del personal que labora en las explotaciones, en la calidad e inocuidad del producto final, y por ende, en la salud de los consumidores.</a:t>
            </a:r>
            <a:endParaRPr lang="es-CO" sz="1200" dirty="0">
              <a:effectLst/>
              <a:latin typeface="Arial" panose="020B0604020202020204" pitchFamily="34" charset="0"/>
              <a:ea typeface="Arial" panose="020B0604020202020204" pitchFamily="34" charset="0"/>
            </a:endParaRPr>
          </a:p>
        </p:txBody>
      </p:sp>
      <p:pic>
        <p:nvPicPr>
          <p:cNvPr id="2" name="Picture 2">
            <a:extLst>
              <a:ext uri="{FF2B5EF4-FFF2-40B4-BE49-F238E27FC236}">
                <a16:creationId xmlns:a16="http://schemas.microsoft.com/office/drawing/2014/main" id="{4FBED920-47B1-4EBE-B5B6-3E50D0500A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536" y="132802"/>
            <a:ext cx="5945403" cy="3371161"/>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90846F77-3D30-45B3-B57E-B7A783D31281}"/>
              </a:ext>
            </a:extLst>
          </p:cNvPr>
          <p:cNvSpPr txBox="1"/>
          <p:nvPr/>
        </p:nvSpPr>
        <p:spPr>
          <a:xfrm>
            <a:off x="8564217" y="5232028"/>
            <a:ext cx="2898913" cy="1200329"/>
          </a:xfrm>
          <a:prstGeom prst="rect">
            <a:avLst/>
          </a:prstGeom>
          <a:noFill/>
        </p:spPr>
        <p:txBody>
          <a:bodyPr wrap="square">
            <a:spAutoFit/>
          </a:bodyPr>
          <a:lstStyle/>
          <a:p>
            <a:r>
              <a:rPr lang="es-CO" dirty="0">
                <a:hlinkClick r:id="rId5"/>
              </a:rPr>
              <a:t>https://t4.ftcdn.net/jpg/01/86/67/01/240_F_186670140_guBnO1TyUe1T0gfIUojdTAFnxUkgtaCP.jpg</a:t>
            </a:r>
            <a:r>
              <a:rPr lang="es-CO" dirty="0"/>
              <a:t> </a:t>
            </a:r>
          </a:p>
        </p:txBody>
      </p:sp>
    </p:spTree>
    <p:extLst>
      <p:ext uri="{BB962C8B-B14F-4D97-AF65-F5344CB8AC3E}">
        <p14:creationId xmlns:p14="http://schemas.microsoft.com/office/powerpoint/2010/main" val="347187929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645244" y="4071279"/>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980661" y="49882"/>
            <a:ext cx="6175514" cy="3918800"/>
            <a:chOff x="-42401" y="-24097"/>
            <a:chExt cx="6909926" cy="3859056"/>
          </a:xfrm>
          <a:solidFill>
            <a:schemeClr val="accent1">
              <a:lumMod val="20000"/>
              <a:lumOff val="80000"/>
            </a:schemeClr>
          </a:solidFill>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grpFill/>
            <a:ln>
              <a:noFill/>
            </a:ln>
          </p:spPr>
        </p:pic>
        <p:sp>
          <p:nvSpPr>
            <p:cNvPr id="12" name="Google Shape;100;p3"/>
            <p:cNvSpPr/>
            <p:nvPr/>
          </p:nvSpPr>
          <p:spPr>
            <a:xfrm>
              <a:off x="92278" y="37223"/>
              <a:ext cx="6677636" cy="3315531"/>
            </a:xfrm>
            <a:prstGeom prst="rect">
              <a:avLst/>
            </a:prstGeom>
            <a:grp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lvl="0" algn="just"/>
            <a:endParaRPr lang="es-CO" sz="1200" dirty="0">
              <a:solidFill>
                <a:srgbClr val="000000"/>
              </a:solidFill>
              <a:latin typeface="Arial"/>
              <a:ea typeface="Arial"/>
              <a:cs typeface="Arial"/>
              <a:sym typeface="Arial"/>
            </a:endParaRPr>
          </a:p>
          <a:p>
            <a:pPr lvl="0" algn="just"/>
            <a:endParaRPr lang="es-CO" sz="1200" dirty="0">
              <a:solidFill>
                <a:srgbClr val="000000"/>
              </a:solidFill>
              <a:latin typeface="Arial"/>
              <a:ea typeface="Arial"/>
              <a:cs typeface="Arial"/>
              <a:sym typeface="Arial"/>
            </a:endParaRPr>
          </a:p>
          <a:p>
            <a:pPr lvl="0" algn="just"/>
            <a:r>
              <a:rPr lang="es-CO" sz="1200" dirty="0">
                <a:solidFill>
                  <a:srgbClr val="000000"/>
                </a:solidFill>
                <a:latin typeface="Arial"/>
                <a:ea typeface="Arial"/>
                <a:cs typeface="Arial"/>
                <a:sym typeface="Arial"/>
              </a:rPr>
              <a:t>Referencias de imágenes:</a:t>
            </a: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13" name="Rectángulo 12"/>
          <p:cNvSpPr/>
          <p:nvPr/>
        </p:nvSpPr>
        <p:spPr>
          <a:xfrm>
            <a:off x="36730" y="4520615"/>
            <a:ext cx="8216620" cy="646331"/>
          </a:xfrm>
          <a:prstGeom prst="rect">
            <a:avLst/>
          </a:prstGeom>
        </p:spPr>
        <p:txBody>
          <a:bodyPr wrap="square">
            <a:spAutoFit/>
          </a:bodyPr>
          <a:lstStyle/>
          <a:p>
            <a:pPr algn="just"/>
            <a:r>
              <a:rPr lang="es-CO" sz="1200" dirty="0">
                <a:solidFill>
                  <a:srgbClr val="000000"/>
                </a:solidFill>
                <a:effectLst/>
                <a:latin typeface="Arial" panose="020B0604020202020204" pitchFamily="34" charset="0"/>
                <a:ea typeface="Arial" panose="020B0604020202020204" pitchFamily="34" charset="0"/>
              </a:rPr>
              <a:t>Por lo anterior, dentro de la explotación pecuaria es necesario contar con un plan de bioseguridad para evitar, entre otras cosas, el ingreso y la propagación de enfermedades, la proliferación de agentes causales y vectores, la infestación de las instalaciones y la contaminación de las herramientas y utensilios.</a:t>
            </a:r>
            <a:endParaRPr lang="es-CO" sz="1200" dirty="0">
              <a:effectLst/>
              <a:latin typeface="Times New Roman" panose="02020603050405020304" pitchFamily="18" charset="0"/>
              <a:ea typeface="Times New Roman" panose="02020603050405020304" pitchFamily="18" charset="0"/>
            </a:endParaRPr>
          </a:p>
        </p:txBody>
      </p:sp>
      <p:pic>
        <p:nvPicPr>
          <p:cNvPr id="2050" name="Picture 2">
            <a:extLst>
              <a:ext uri="{FF2B5EF4-FFF2-40B4-BE49-F238E27FC236}">
                <a16:creationId xmlns:a16="http://schemas.microsoft.com/office/drawing/2014/main" id="{DA16D48D-A798-4FBB-B9A6-C73D86CD6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277" y="121653"/>
            <a:ext cx="5954661" cy="3366860"/>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67C39F7A-7C15-4302-B7E6-D62351C07DFF}"/>
              </a:ext>
            </a:extLst>
          </p:cNvPr>
          <p:cNvSpPr txBox="1"/>
          <p:nvPr/>
        </p:nvSpPr>
        <p:spPr>
          <a:xfrm>
            <a:off x="8484704" y="5166946"/>
            <a:ext cx="3044687" cy="1200329"/>
          </a:xfrm>
          <a:prstGeom prst="rect">
            <a:avLst/>
          </a:prstGeom>
          <a:noFill/>
        </p:spPr>
        <p:txBody>
          <a:bodyPr wrap="square">
            <a:spAutoFit/>
          </a:bodyPr>
          <a:lstStyle/>
          <a:p>
            <a:r>
              <a:rPr lang="es-CO" dirty="0">
                <a:hlinkClick r:id="rId5"/>
              </a:rPr>
              <a:t>https://t4.ftcdn.net/jpg/03/64/07/21/240_F_364072192_KEGDitR8g8v13EaRoO3iNTDETmmBqXq0.jpg</a:t>
            </a:r>
            <a:r>
              <a:rPr lang="es-CO" dirty="0"/>
              <a:t> </a:t>
            </a:r>
          </a:p>
        </p:txBody>
      </p:sp>
    </p:spTree>
    <p:extLst>
      <p:ext uri="{BB962C8B-B14F-4D97-AF65-F5344CB8AC3E}">
        <p14:creationId xmlns:p14="http://schemas.microsoft.com/office/powerpoint/2010/main" val="387031592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645244" y="4071279"/>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980661" y="49882"/>
            <a:ext cx="6175514" cy="3918800"/>
            <a:chOff x="-42401" y="-24097"/>
            <a:chExt cx="6909926" cy="3859056"/>
          </a:xfrm>
          <a:solidFill>
            <a:schemeClr val="accent1">
              <a:lumMod val="20000"/>
              <a:lumOff val="80000"/>
            </a:schemeClr>
          </a:solidFill>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grpFill/>
            <a:ln>
              <a:noFill/>
            </a:ln>
          </p:spPr>
        </p:pic>
        <p:sp>
          <p:nvSpPr>
            <p:cNvPr id="12" name="Google Shape;100;p3"/>
            <p:cNvSpPr/>
            <p:nvPr/>
          </p:nvSpPr>
          <p:spPr>
            <a:xfrm>
              <a:off x="92278" y="37223"/>
              <a:ext cx="6677636" cy="3315531"/>
            </a:xfrm>
            <a:prstGeom prst="rect">
              <a:avLst/>
            </a:prstGeom>
            <a:grp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lvl="0" algn="just"/>
            <a:endParaRPr lang="es-CO" sz="1200" dirty="0">
              <a:solidFill>
                <a:srgbClr val="000000"/>
              </a:solidFill>
              <a:latin typeface="Arial"/>
              <a:ea typeface="Arial"/>
              <a:cs typeface="Arial"/>
              <a:sym typeface="Arial"/>
            </a:endParaRPr>
          </a:p>
          <a:p>
            <a:pPr lvl="0" algn="just"/>
            <a:endParaRPr lang="es-CO" sz="1200" dirty="0">
              <a:solidFill>
                <a:srgbClr val="000000"/>
              </a:solidFill>
              <a:latin typeface="Arial"/>
              <a:ea typeface="Arial"/>
              <a:cs typeface="Arial"/>
              <a:sym typeface="Arial"/>
            </a:endParaRPr>
          </a:p>
          <a:p>
            <a:pPr lvl="0" algn="just"/>
            <a:r>
              <a:rPr lang="es-CO" sz="1200" dirty="0">
                <a:solidFill>
                  <a:srgbClr val="000000"/>
                </a:solidFill>
                <a:latin typeface="Arial"/>
                <a:ea typeface="Arial"/>
                <a:cs typeface="Arial"/>
                <a:sym typeface="Arial"/>
              </a:rPr>
              <a:t>Referencias de imágenes:</a:t>
            </a: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13" name="Rectángulo 12"/>
          <p:cNvSpPr/>
          <p:nvPr/>
        </p:nvSpPr>
        <p:spPr>
          <a:xfrm>
            <a:off x="36730" y="4520615"/>
            <a:ext cx="8216620" cy="499047"/>
          </a:xfrm>
          <a:prstGeom prst="rect">
            <a:avLst/>
          </a:prstGeom>
        </p:spPr>
        <p:txBody>
          <a:bodyPr wrap="square">
            <a:spAutoFit/>
          </a:bodyPr>
          <a:lstStyle/>
          <a:p>
            <a:pPr algn="just">
              <a:lnSpc>
                <a:spcPct val="115000"/>
              </a:lnSpc>
            </a:pPr>
            <a:r>
              <a:rPr lang="es-CO" sz="1200" dirty="0">
                <a:solidFill>
                  <a:srgbClr val="000000"/>
                </a:solidFill>
                <a:effectLst/>
                <a:latin typeface="Arial" panose="020B0604020202020204" pitchFamily="34" charset="0"/>
                <a:ea typeface="Arial" panose="020B0604020202020204" pitchFamily="34" charset="0"/>
              </a:rPr>
              <a:t>Para lograr la eficiencia de los proyectos productivos pecuarios, indistintamente de la especie que se maneje, es necesario fortalecer las habilidades del personal en todos los temas relacionados con la protección de la salud, </a:t>
            </a:r>
            <a:endParaRPr lang="es-CO" sz="1200" dirty="0">
              <a:effectLst/>
              <a:latin typeface="Arial" panose="020B0604020202020204" pitchFamily="34" charset="0"/>
              <a:ea typeface="Arial" panose="020B0604020202020204" pitchFamily="34" charset="0"/>
            </a:endParaRPr>
          </a:p>
        </p:txBody>
      </p:sp>
      <p:pic>
        <p:nvPicPr>
          <p:cNvPr id="3074" name="Picture 2">
            <a:extLst>
              <a:ext uri="{FF2B5EF4-FFF2-40B4-BE49-F238E27FC236}">
                <a16:creationId xmlns:a16="http://schemas.microsoft.com/office/drawing/2014/main" id="{5641C692-355E-449C-8A38-018F42D657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632" y="112150"/>
            <a:ext cx="5934075" cy="3366859"/>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7F265E0E-A1D9-4AC2-994A-01D3A892E4D9}"/>
              </a:ext>
            </a:extLst>
          </p:cNvPr>
          <p:cNvSpPr txBox="1"/>
          <p:nvPr/>
        </p:nvSpPr>
        <p:spPr>
          <a:xfrm>
            <a:off x="8656982" y="5169860"/>
            <a:ext cx="2753139" cy="1200329"/>
          </a:xfrm>
          <a:prstGeom prst="rect">
            <a:avLst/>
          </a:prstGeom>
          <a:noFill/>
        </p:spPr>
        <p:txBody>
          <a:bodyPr wrap="square">
            <a:spAutoFit/>
          </a:bodyPr>
          <a:lstStyle/>
          <a:p>
            <a:r>
              <a:rPr lang="es-CO" dirty="0">
                <a:hlinkClick r:id="rId5"/>
              </a:rPr>
              <a:t>https://t3.ftcdn.net/jpg/02/71/21/78/240_F_271217895_hXELT2eCxCCRwPcK7UQ6LpNq99ooGCEo.jpg</a:t>
            </a:r>
            <a:r>
              <a:rPr lang="es-CO" dirty="0"/>
              <a:t> </a:t>
            </a:r>
          </a:p>
        </p:txBody>
      </p:sp>
    </p:spTree>
    <p:extLst>
      <p:ext uri="{BB962C8B-B14F-4D97-AF65-F5344CB8AC3E}">
        <p14:creationId xmlns:p14="http://schemas.microsoft.com/office/powerpoint/2010/main" val="2923973079"/>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645244" y="4071279"/>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980661" y="49882"/>
            <a:ext cx="6175514" cy="3918800"/>
            <a:chOff x="-42401" y="-24097"/>
            <a:chExt cx="6909926" cy="3859056"/>
          </a:xfrm>
          <a:solidFill>
            <a:schemeClr val="accent1">
              <a:lumMod val="20000"/>
              <a:lumOff val="80000"/>
            </a:schemeClr>
          </a:solidFill>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grpFill/>
            <a:ln>
              <a:noFill/>
            </a:ln>
          </p:spPr>
        </p:pic>
        <p:sp>
          <p:nvSpPr>
            <p:cNvPr id="12" name="Google Shape;100;p3"/>
            <p:cNvSpPr/>
            <p:nvPr/>
          </p:nvSpPr>
          <p:spPr>
            <a:xfrm>
              <a:off x="92278" y="37223"/>
              <a:ext cx="6677636" cy="3315531"/>
            </a:xfrm>
            <a:prstGeom prst="rect">
              <a:avLst/>
            </a:prstGeom>
            <a:grp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lvl="0" algn="just"/>
            <a:endParaRPr lang="es-CO" sz="1200" dirty="0">
              <a:solidFill>
                <a:srgbClr val="000000"/>
              </a:solidFill>
              <a:latin typeface="Arial"/>
              <a:ea typeface="Arial"/>
              <a:cs typeface="Arial"/>
              <a:sym typeface="Arial"/>
            </a:endParaRPr>
          </a:p>
          <a:p>
            <a:pPr lvl="0" algn="just"/>
            <a:endParaRPr lang="es-CO" sz="1200" dirty="0">
              <a:solidFill>
                <a:srgbClr val="000000"/>
              </a:solidFill>
              <a:latin typeface="Arial"/>
              <a:ea typeface="Arial"/>
              <a:cs typeface="Arial"/>
              <a:sym typeface="Arial"/>
            </a:endParaRPr>
          </a:p>
          <a:p>
            <a:pPr lvl="0" algn="just"/>
            <a:r>
              <a:rPr lang="es-CO" sz="1200" dirty="0">
                <a:solidFill>
                  <a:srgbClr val="000000"/>
                </a:solidFill>
                <a:latin typeface="Arial"/>
                <a:ea typeface="Arial"/>
                <a:cs typeface="Arial"/>
                <a:sym typeface="Arial"/>
              </a:rPr>
              <a:t>Referencias de imágenes:</a:t>
            </a: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13" name="Rectángulo 12"/>
          <p:cNvSpPr/>
          <p:nvPr/>
        </p:nvSpPr>
        <p:spPr>
          <a:xfrm>
            <a:off x="36730" y="4520615"/>
            <a:ext cx="8216620" cy="712183"/>
          </a:xfrm>
          <a:prstGeom prst="rect">
            <a:avLst/>
          </a:prstGeom>
        </p:spPr>
        <p:txBody>
          <a:bodyPr wrap="square">
            <a:spAutoFit/>
          </a:bodyPr>
          <a:lstStyle/>
          <a:p>
            <a:pPr algn="just">
              <a:lnSpc>
                <a:spcPct val="115000"/>
              </a:lnSpc>
            </a:pPr>
            <a:r>
              <a:rPr lang="es-MX" sz="1200" dirty="0">
                <a:effectLst/>
                <a:latin typeface="Arial" panose="020B0604020202020204" pitchFamily="34" charset="0"/>
                <a:ea typeface="Arial" panose="020B0604020202020204" pitchFamily="34" charset="0"/>
              </a:rPr>
              <a:t>esto quiere decir, </a:t>
            </a:r>
            <a:r>
              <a:rPr lang="es-CO" sz="1200" dirty="0">
                <a:solidFill>
                  <a:srgbClr val="000000"/>
                </a:solidFill>
                <a:effectLst/>
                <a:latin typeface="Arial" panose="020B0604020202020204" pitchFamily="34" charset="0"/>
                <a:ea typeface="Arial" panose="020B0604020202020204" pitchFamily="34" charset="0"/>
              </a:rPr>
              <a:t>con la elaboración e interpretación de los protocolos de bioseguridad, la identificación de medidas para prevenir la aparición de enfermedades, la vigilancia en la aplicación de los protocolos de bioseguridad así como la identificación y reporte de las posibles amenazas que se presenten en la unidad productiva. </a:t>
            </a:r>
            <a:endParaRPr lang="es-CO" sz="1200" dirty="0">
              <a:effectLst/>
              <a:latin typeface="Times New Roman" panose="02020603050405020304" pitchFamily="18" charset="0"/>
              <a:ea typeface="Times New Roman" panose="02020603050405020304" pitchFamily="18" charset="0"/>
            </a:endParaRPr>
          </a:p>
        </p:txBody>
      </p:sp>
      <p:pic>
        <p:nvPicPr>
          <p:cNvPr id="4098" name="Picture 2">
            <a:extLst>
              <a:ext uri="{FF2B5EF4-FFF2-40B4-BE49-F238E27FC236}">
                <a16:creationId xmlns:a16="http://schemas.microsoft.com/office/drawing/2014/main" id="{123BC8AF-D8B1-4D9F-AEB8-6808FD7C7F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026" y="127813"/>
            <a:ext cx="5967913" cy="3366859"/>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B3FF5481-58D2-415A-A4FA-75427E7CD16F}"/>
              </a:ext>
            </a:extLst>
          </p:cNvPr>
          <p:cNvSpPr txBox="1"/>
          <p:nvPr/>
        </p:nvSpPr>
        <p:spPr>
          <a:xfrm>
            <a:off x="8511209" y="5368644"/>
            <a:ext cx="3044687" cy="1200329"/>
          </a:xfrm>
          <a:prstGeom prst="rect">
            <a:avLst/>
          </a:prstGeom>
          <a:noFill/>
        </p:spPr>
        <p:txBody>
          <a:bodyPr wrap="square">
            <a:spAutoFit/>
          </a:bodyPr>
          <a:lstStyle/>
          <a:p>
            <a:r>
              <a:rPr lang="es-CO" dirty="0">
                <a:hlinkClick r:id="rId5"/>
              </a:rPr>
              <a:t>https://t4.ftcdn.net/jpg/03/10/13/79/240_F_310137942_0CR6zXqzplmGFQrI2M8NgiiTVfIwtkhj.jpg</a:t>
            </a:r>
            <a:r>
              <a:rPr lang="es-CO" dirty="0"/>
              <a:t> </a:t>
            </a:r>
          </a:p>
        </p:txBody>
      </p:sp>
      <p:pic>
        <p:nvPicPr>
          <p:cNvPr id="4104" name="Picture 8">
            <a:extLst>
              <a:ext uri="{FF2B5EF4-FFF2-40B4-BE49-F238E27FC236}">
                <a16:creationId xmlns:a16="http://schemas.microsoft.com/office/drawing/2014/main" id="{A61978B4-8C93-45C7-94FB-74064EE83C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9301" y="544565"/>
            <a:ext cx="1957586" cy="139147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a:extLst>
              <a:ext uri="{FF2B5EF4-FFF2-40B4-BE49-F238E27FC236}">
                <a16:creationId xmlns:a16="http://schemas.microsoft.com/office/drawing/2014/main" id="{894FC4E1-38A7-47C1-9C51-1BC6D09FE8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1209" y="2044747"/>
            <a:ext cx="678751" cy="482465"/>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1DFB667F-1071-4550-B851-423D7366FB47}"/>
              </a:ext>
            </a:extLst>
          </p:cNvPr>
          <p:cNvSpPr txBox="1"/>
          <p:nvPr/>
        </p:nvSpPr>
        <p:spPr>
          <a:xfrm>
            <a:off x="9134059" y="1685814"/>
            <a:ext cx="2700130" cy="1200329"/>
          </a:xfrm>
          <a:prstGeom prst="rect">
            <a:avLst/>
          </a:prstGeom>
          <a:noFill/>
        </p:spPr>
        <p:txBody>
          <a:bodyPr wrap="square">
            <a:spAutoFit/>
          </a:bodyPr>
          <a:lstStyle/>
          <a:p>
            <a:r>
              <a:rPr lang="es-CO" dirty="0">
                <a:hlinkClick r:id="rId7"/>
              </a:rPr>
              <a:t>https://t4.ftcdn.net/jpg/04/37/62/57/240_F_437625770_HgxEvxiw65fOydPV3dvYEbb1ppIc55NC.jpg</a:t>
            </a:r>
            <a:r>
              <a:rPr lang="es-CO" dirty="0"/>
              <a:t> </a:t>
            </a:r>
          </a:p>
        </p:txBody>
      </p:sp>
    </p:spTree>
    <p:extLst>
      <p:ext uri="{BB962C8B-B14F-4D97-AF65-F5344CB8AC3E}">
        <p14:creationId xmlns:p14="http://schemas.microsoft.com/office/powerpoint/2010/main" val="1472634319"/>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645244" y="4071279"/>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980661" y="49882"/>
            <a:ext cx="6175514" cy="3918800"/>
            <a:chOff x="-42401" y="-24097"/>
            <a:chExt cx="6909926" cy="3859056"/>
          </a:xfrm>
          <a:solidFill>
            <a:schemeClr val="accent1">
              <a:lumMod val="20000"/>
              <a:lumOff val="80000"/>
            </a:schemeClr>
          </a:solidFill>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grpFill/>
            <a:ln>
              <a:noFill/>
            </a:ln>
          </p:spPr>
        </p:pic>
        <p:sp>
          <p:nvSpPr>
            <p:cNvPr id="12" name="Google Shape;100;p3"/>
            <p:cNvSpPr/>
            <p:nvPr/>
          </p:nvSpPr>
          <p:spPr>
            <a:xfrm>
              <a:off x="92278" y="37223"/>
              <a:ext cx="6677636" cy="3315531"/>
            </a:xfrm>
            <a:prstGeom prst="rect">
              <a:avLst/>
            </a:prstGeom>
            <a:grp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lvl="0" algn="just"/>
            <a:endParaRPr lang="es-CO" sz="1200" dirty="0">
              <a:solidFill>
                <a:srgbClr val="000000"/>
              </a:solidFill>
              <a:latin typeface="Arial"/>
              <a:ea typeface="Arial"/>
              <a:cs typeface="Arial"/>
              <a:sym typeface="Arial"/>
            </a:endParaRPr>
          </a:p>
          <a:p>
            <a:pPr lvl="0" algn="just"/>
            <a:endParaRPr lang="es-CO" sz="1200" dirty="0">
              <a:solidFill>
                <a:srgbClr val="000000"/>
              </a:solidFill>
              <a:latin typeface="Arial"/>
              <a:ea typeface="Arial"/>
              <a:cs typeface="Arial"/>
              <a:sym typeface="Arial"/>
            </a:endParaRPr>
          </a:p>
          <a:p>
            <a:pPr lvl="0" algn="just"/>
            <a:r>
              <a:rPr lang="es-CO" sz="1200" dirty="0">
                <a:solidFill>
                  <a:srgbClr val="000000"/>
                </a:solidFill>
                <a:latin typeface="Arial"/>
                <a:ea typeface="Arial"/>
                <a:cs typeface="Arial"/>
                <a:sym typeface="Arial"/>
              </a:rPr>
              <a:t>Referencias de imágenes:</a:t>
            </a: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13" name="Rectángulo 12"/>
          <p:cNvSpPr/>
          <p:nvPr/>
        </p:nvSpPr>
        <p:spPr>
          <a:xfrm>
            <a:off x="36730" y="4520615"/>
            <a:ext cx="8216620" cy="712183"/>
          </a:xfrm>
          <a:prstGeom prst="rect">
            <a:avLst/>
          </a:prstGeom>
        </p:spPr>
        <p:txBody>
          <a:bodyPr wrap="square">
            <a:spAutoFit/>
          </a:bodyPr>
          <a:lstStyle/>
          <a:p>
            <a:pPr algn="just">
              <a:lnSpc>
                <a:spcPct val="115000"/>
              </a:lnSpc>
            </a:pPr>
            <a:r>
              <a:rPr lang="es-CO" sz="1200" dirty="0">
                <a:effectLst/>
                <a:latin typeface="Arial" panose="020B0604020202020204" pitchFamily="34" charset="0"/>
                <a:ea typeface="Times New Roman" panose="02020603050405020304" pitchFamily="18" charset="0"/>
              </a:rPr>
              <a:t>Conozca y aprópiese de los procesos y procedimientos necesarios para mantener la sanidad al interior de la granja. </a:t>
            </a:r>
            <a:r>
              <a:rPr lang="es-CO" sz="1200" dirty="0">
                <a:latin typeface="Arial" panose="020B0604020202020204" pitchFamily="34" charset="0"/>
                <a:ea typeface="Times New Roman" panose="02020603050405020304" pitchFamily="18" charset="0"/>
              </a:rPr>
              <a:t>Convierta la bioseguridad en </a:t>
            </a:r>
            <a:r>
              <a:rPr lang="es-CO" sz="1200" dirty="0">
                <a:effectLst/>
                <a:latin typeface="Arial" panose="020B0604020202020204" pitchFamily="34" charset="0"/>
                <a:ea typeface="Times New Roman" panose="02020603050405020304" pitchFamily="18" charset="0"/>
              </a:rPr>
              <a:t>pieza fundamental para lograr los niveles de productividad y rentabilidad esperados en su unidad productiva. </a:t>
            </a:r>
            <a:endParaRPr lang="es-CO" sz="1200" dirty="0">
              <a:effectLst/>
              <a:latin typeface="Times New Roman" panose="02020603050405020304" pitchFamily="18" charset="0"/>
              <a:ea typeface="Times New Roman" panose="02020603050405020304" pitchFamily="18" charset="0"/>
            </a:endParaRPr>
          </a:p>
        </p:txBody>
      </p:sp>
      <p:pic>
        <p:nvPicPr>
          <p:cNvPr id="5122" name="Picture 2">
            <a:extLst>
              <a:ext uri="{FF2B5EF4-FFF2-40B4-BE49-F238E27FC236}">
                <a16:creationId xmlns:a16="http://schemas.microsoft.com/office/drawing/2014/main" id="{7A46CEA8-C95C-4A3D-8D39-8267F3CB60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10" t="13623" r="6178" b="13913"/>
          <a:stretch/>
        </p:blipFill>
        <p:spPr bwMode="auto">
          <a:xfrm>
            <a:off x="1126435" y="127945"/>
            <a:ext cx="4744278" cy="3351065"/>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A0C6CC3C-717D-4E7E-8D90-2EA2FD7F1507}"/>
              </a:ext>
            </a:extLst>
          </p:cNvPr>
          <p:cNvSpPr txBox="1"/>
          <p:nvPr/>
        </p:nvSpPr>
        <p:spPr>
          <a:xfrm>
            <a:off x="9031635" y="5232798"/>
            <a:ext cx="2382078" cy="1477328"/>
          </a:xfrm>
          <a:prstGeom prst="rect">
            <a:avLst/>
          </a:prstGeom>
          <a:noFill/>
        </p:spPr>
        <p:txBody>
          <a:bodyPr wrap="square">
            <a:spAutoFit/>
          </a:bodyPr>
          <a:lstStyle/>
          <a:p>
            <a:r>
              <a:rPr lang="es-CO" dirty="0">
                <a:hlinkClick r:id="rId5"/>
              </a:rPr>
              <a:t>https://t3.ftcdn.net/jpg/02/03/91/62/240_F_203916222_1he3OV4sNouFbfAePbEn4HMdXYxA7Anz.jpg</a:t>
            </a:r>
            <a:r>
              <a:rPr lang="es-CO" dirty="0"/>
              <a:t> </a:t>
            </a:r>
          </a:p>
        </p:txBody>
      </p:sp>
      <p:pic>
        <p:nvPicPr>
          <p:cNvPr id="5124" name="Picture 4">
            <a:extLst>
              <a:ext uri="{FF2B5EF4-FFF2-40B4-BE49-F238E27FC236}">
                <a16:creationId xmlns:a16="http://schemas.microsoft.com/office/drawing/2014/main" id="{214DE2B9-CE57-417F-8726-C3B8B0600D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840" t="17681" r="21176" b="21904"/>
          <a:stretch/>
        </p:blipFill>
        <p:spPr bwMode="auto">
          <a:xfrm flipH="1">
            <a:off x="5241231" y="127945"/>
            <a:ext cx="1827705" cy="33510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06FAD307-ECC0-4B6B-B9B8-99CD35DE0DD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840" t="17681" r="21176" b="21904"/>
          <a:stretch/>
        </p:blipFill>
        <p:spPr bwMode="auto">
          <a:xfrm flipH="1">
            <a:off x="8474562" y="1803477"/>
            <a:ext cx="694843" cy="1073191"/>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1C3B5569-855E-4A90-AA88-4DDB81D82DC6}"/>
              </a:ext>
            </a:extLst>
          </p:cNvPr>
          <p:cNvSpPr txBox="1"/>
          <p:nvPr/>
        </p:nvSpPr>
        <p:spPr>
          <a:xfrm>
            <a:off x="9169405" y="1771923"/>
            <a:ext cx="3375991" cy="923330"/>
          </a:xfrm>
          <a:prstGeom prst="rect">
            <a:avLst/>
          </a:prstGeom>
          <a:noFill/>
        </p:spPr>
        <p:txBody>
          <a:bodyPr wrap="square">
            <a:spAutoFit/>
          </a:bodyPr>
          <a:lstStyle/>
          <a:p>
            <a:r>
              <a:rPr lang="es-CO" dirty="0">
                <a:hlinkClick r:id="rId7"/>
              </a:rPr>
              <a:t>https://t4.ftcdn.net/jpg/03/15/99/17/240_F_315991729_TAR6QjYLnrCwR3d3ByXw7zRShZUP1lfK.jpg</a:t>
            </a:r>
            <a:r>
              <a:rPr lang="es-CO" dirty="0"/>
              <a:t> </a:t>
            </a:r>
          </a:p>
        </p:txBody>
      </p:sp>
    </p:spTree>
    <p:extLst>
      <p:ext uri="{BB962C8B-B14F-4D97-AF65-F5344CB8AC3E}">
        <p14:creationId xmlns:p14="http://schemas.microsoft.com/office/powerpoint/2010/main" val="28208410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645244" y="4071279"/>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645242" y="49882"/>
            <a:ext cx="6858001" cy="3918800"/>
            <a:chOff x="-42401" y="-24097"/>
            <a:chExt cx="6909926" cy="3859056"/>
          </a:xfrm>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2"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lvl="0" algn="just"/>
            <a:endParaRPr lang="es-CO" sz="1200" dirty="0">
              <a:solidFill>
                <a:srgbClr val="000000"/>
              </a:solidFill>
              <a:latin typeface="Arial"/>
              <a:ea typeface="Arial"/>
              <a:cs typeface="Arial"/>
              <a:sym typeface="Arial"/>
            </a:endParaRPr>
          </a:p>
          <a:p>
            <a:pPr lvl="0" algn="just"/>
            <a:endParaRPr lang="es-CO" sz="1200" dirty="0">
              <a:solidFill>
                <a:srgbClr val="000000"/>
              </a:solidFill>
              <a:latin typeface="Arial"/>
              <a:ea typeface="Arial"/>
              <a:cs typeface="Arial"/>
              <a:sym typeface="Arial"/>
            </a:endParaRPr>
          </a:p>
          <a:p>
            <a:pPr lvl="0" algn="just"/>
            <a:r>
              <a:rPr lang="es-CO" sz="1200" dirty="0">
                <a:solidFill>
                  <a:srgbClr val="000000"/>
                </a:solidFill>
                <a:latin typeface="Arial"/>
                <a:ea typeface="Arial"/>
                <a:cs typeface="Arial"/>
                <a:sym typeface="Arial"/>
              </a:rPr>
              <a:t>Referencias de imágenes:</a:t>
            </a: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37" name="CuadroTexto 36"/>
          <p:cNvSpPr txBox="1"/>
          <p:nvPr/>
        </p:nvSpPr>
        <p:spPr>
          <a:xfrm>
            <a:off x="250913" y="0"/>
            <a:ext cx="2259875" cy="369332"/>
          </a:xfrm>
          <a:prstGeom prst="rect">
            <a:avLst/>
          </a:prstGeom>
          <a:noFill/>
        </p:spPr>
        <p:txBody>
          <a:bodyPr wrap="square" rtlCol="0">
            <a:spAutoFit/>
          </a:bodyPr>
          <a:lstStyle/>
          <a:p>
            <a:r>
              <a:rPr lang="es-CO" dirty="0">
                <a:solidFill>
                  <a:srgbClr val="FF0000"/>
                </a:solidFill>
              </a:rPr>
              <a:t>Animación</a:t>
            </a:r>
          </a:p>
        </p:txBody>
      </p:sp>
      <p:sp>
        <p:nvSpPr>
          <p:cNvPr id="13" name="Rectángulo 12"/>
          <p:cNvSpPr/>
          <p:nvPr/>
        </p:nvSpPr>
        <p:spPr>
          <a:xfrm>
            <a:off x="905691" y="4635670"/>
            <a:ext cx="6096000" cy="808555"/>
          </a:xfrm>
          <a:prstGeom prst="rect">
            <a:avLst/>
          </a:prstGeom>
        </p:spPr>
        <p:txBody>
          <a:bodyPr>
            <a:spAutoFit/>
          </a:bodyPr>
          <a:lstStyle/>
          <a:p>
            <a:pPr algn="just">
              <a:lnSpc>
                <a:spcPct val="115000"/>
              </a:lnSpc>
              <a:spcAft>
                <a:spcPts val="0"/>
              </a:spcAft>
            </a:pPr>
            <a:endParaRPr lang="es-CO" sz="2400" dirty="0">
              <a:effectLst/>
              <a:latin typeface="Arial" panose="020B0604020202020204" pitchFamily="34" charset="0"/>
              <a:ea typeface="Arial" panose="020B0604020202020204" pitchFamily="34" charset="0"/>
            </a:endParaRPr>
          </a:p>
          <a:p>
            <a:pPr algn="just">
              <a:lnSpc>
                <a:spcPct val="115000"/>
              </a:lnSpc>
              <a:spcAft>
                <a:spcPts val="0"/>
              </a:spcAft>
            </a:pPr>
            <a:r>
              <a:rPr lang="es-CO" dirty="0">
                <a:latin typeface="Arial" panose="020B0604020202020204" pitchFamily="34" charset="0"/>
                <a:ea typeface="Arial" panose="020B0604020202020204" pitchFamily="34" charset="0"/>
              </a:rPr>
              <a:t>¡</a:t>
            </a:r>
            <a:r>
              <a:rPr lang="es-CO" b="1" dirty="0">
                <a:latin typeface="Arial" panose="020B0604020202020204" pitchFamily="34" charset="0"/>
                <a:ea typeface="Arial" panose="020B0604020202020204" pitchFamily="34" charset="0"/>
              </a:rPr>
              <a:t>Muchos éxitos</a:t>
            </a:r>
            <a:r>
              <a:rPr lang="es-CO" dirty="0">
                <a:latin typeface="Arial" panose="020B0604020202020204" pitchFamily="34" charset="0"/>
                <a:ea typeface="Arial" panose="020B0604020202020204" pitchFamily="34" charset="0"/>
              </a:rPr>
              <a:t>!</a:t>
            </a:r>
          </a:p>
        </p:txBody>
      </p:sp>
      <p:pic>
        <p:nvPicPr>
          <p:cNvPr id="14" name="Picture 2" descr="Botón, Detener, Vamos, Para Presionar, Haga Clic 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4903" y="190389"/>
            <a:ext cx="4173828" cy="3090469"/>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8488923" y="4448696"/>
            <a:ext cx="3467501" cy="923330"/>
          </a:xfrm>
          <a:prstGeom prst="rect">
            <a:avLst/>
          </a:prstGeom>
        </p:spPr>
        <p:txBody>
          <a:bodyPr wrap="square">
            <a:spAutoFit/>
          </a:bodyPr>
          <a:lstStyle/>
          <a:p>
            <a:r>
              <a:rPr lang="es-CO" dirty="0">
                <a:hlinkClick r:id="rId5"/>
              </a:rPr>
              <a:t>https://cdn.pixabay.com/photo/2015/10/31/12/34/button-1015629_960_720.jpg</a:t>
            </a:r>
            <a:r>
              <a:rPr lang="es-CO" dirty="0"/>
              <a:t> </a:t>
            </a:r>
          </a:p>
        </p:txBody>
      </p:sp>
      <p:pic>
        <p:nvPicPr>
          <p:cNvPr id="16" name="Picture 2" descr="Botón, Detener, Vamos, Para Presionar, Haga Clic 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82559" y="3280858"/>
            <a:ext cx="1089750" cy="1039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617513"/>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519</Words>
  <Application>Microsoft Office PowerPoint</Application>
  <PresentationFormat>Panorámica</PresentationFormat>
  <Paragraphs>54</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Fabian</dc:creator>
  <cp:lastModifiedBy>JULIA ISABEL ROBERTO</cp:lastModifiedBy>
  <cp:revision>8</cp:revision>
  <dcterms:created xsi:type="dcterms:W3CDTF">2022-05-01T18:42:22Z</dcterms:created>
  <dcterms:modified xsi:type="dcterms:W3CDTF">2022-05-04T03:32:13Z</dcterms:modified>
</cp:coreProperties>
</file>