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7"/>
  </p:notesMasterIdLst>
  <p:sldIdLst>
    <p:sldId id="257" r:id="rId2"/>
    <p:sldId id="258" r:id="rId3"/>
    <p:sldId id="259" r:id="rId4"/>
    <p:sldId id="260" r:id="rId5"/>
    <p:sldId id="261" r:id="rId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8" roundtripDataSignature="AMtx7mjhkn8Xp4CMQ+4gJfX4eKNiCzBOh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C0B20FA-9D5F-4369-A9EC-188287536164}">
  <a:tblStyle styleId="{7C0B20FA-9D5F-4369-A9EC-188287536164}" styleName="Table_0">
    <a:wholeTbl>
      <a:tcTxStyle>
        <a:font>
          <a:latin typeface="Arial"/>
          <a:ea typeface="Arial"/>
          <a:cs typeface="Arial"/>
        </a:font>
        <a:schemeClr val="tx1"/>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754" autoAdjust="0"/>
    <p:restoredTop sz="94694"/>
  </p:normalViewPr>
  <p:slideViewPr>
    <p:cSldViewPr snapToGrid="0" snapToObjects="1">
      <p:cViewPr varScale="1">
        <p:scale>
          <a:sx n="110" d="100"/>
          <a:sy n="110" d="100"/>
        </p:scale>
        <p:origin x="1182"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8" Type="http://customschemas.google.com/relationships/presentationmetadata" Target="meta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notesMaster" Target="notesMasters/notesMaster1.xml"/><Relationship Id="rId2" Type="http://schemas.openxmlformats.org/officeDocument/2006/relationships/slide" Target="slides/slide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9" Type="http://schemas.openxmlformats.org/officeDocument/2006/relationships/presProps" Target="presProps.xml"/><Relationship Id="rId4" Type="http://schemas.openxmlformats.org/officeDocument/2006/relationships/slide" Target="slides/slide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337200111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2: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82" name="Google Shape;8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605071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3: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88" name="Google Shape;8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959581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4: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104" name="Google Shape;10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35789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5: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120" name="Google Shape;120;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253322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6: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136" name="Google Shape;13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863440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1"/>
        <p:cNvGrpSpPr/>
        <p:nvPr/>
      </p:nvGrpSpPr>
      <p:grpSpPr>
        <a:xfrm>
          <a:off x="0" y="0"/>
          <a:ext cx="0" cy="0"/>
          <a:chOff x="0" y="0"/>
          <a:chExt cx="0" cy="0"/>
        </a:xfrm>
      </p:grpSpPr>
      <p:sp>
        <p:nvSpPr>
          <p:cNvPr id="12" name="Google Shape;12;p15"/>
          <p:cNvSpPr txBox="1">
            <a:spLocks noGrp="1"/>
          </p:cNvSpPr>
          <p:nvPr>
            <p:ph type="ctrTitle"/>
          </p:nvPr>
        </p:nvSpPr>
        <p:spPr>
          <a:xfrm>
            <a:off x="1524000" y="1122362"/>
            <a:ext cx="9144000" cy="2387600"/>
          </a:xfrm>
          <a:prstGeom prst="rect">
            <a:avLst/>
          </a:prstGeom>
          <a:noFill/>
          <a:ln>
            <a:noFill/>
          </a:ln>
        </p:spPr>
        <p:txBody>
          <a:bodyPr spcFirstLastPara="1" wrap="square" lIns="91425" tIns="91425" rIns="91425" bIns="91425" anchor="b" anchorCtr="0">
            <a:noAutofit/>
          </a:bodyPr>
          <a:lstStyle>
            <a:lvl1pPr marR="0" lvl="0" algn="ctr">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marR="0" lvl="1" algn="l">
              <a:spcBef>
                <a:spcPts val="0"/>
              </a:spcBef>
              <a:spcAft>
                <a:spcPts val="0"/>
              </a:spcAft>
              <a:buSzPts val="1400"/>
              <a:buNone/>
              <a:defRPr/>
            </a:lvl2pPr>
            <a:lvl3pPr marR="0" lvl="2" algn="l">
              <a:spcBef>
                <a:spcPts val="0"/>
              </a:spcBef>
              <a:spcAft>
                <a:spcPts val="0"/>
              </a:spcAft>
              <a:buSzPts val="1400"/>
              <a:buNone/>
              <a:defRPr/>
            </a:lvl3pPr>
            <a:lvl4pPr marR="0" lvl="3" algn="l">
              <a:spcBef>
                <a:spcPts val="0"/>
              </a:spcBef>
              <a:spcAft>
                <a:spcPts val="0"/>
              </a:spcAft>
              <a:buSzPts val="1400"/>
              <a:buNone/>
              <a:defRPr/>
            </a:lvl4pPr>
            <a:lvl5pPr marR="0" lvl="4" algn="l">
              <a:spcBef>
                <a:spcPts val="0"/>
              </a:spcBef>
              <a:spcAft>
                <a:spcPts val="0"/>
              </a:spcAft>
              <a:buSzPts val="1400"/>
              <a:buNone/>
              <a:defRPr/>
            </a:lvl5pPr>
            <a:lvl6pPr marR="0" lvl="5" algn="l">
              <a:spcBef>
                <a:spcPts val="0"/>
              </a:spcBef>
              <a:spcAft>
                <a:spcPts val="0"/>
              </a:spcAft>
              <a:buSzPts val="1400"/>
              <a:buNone/>
              <a:defRPr/>
            </a:lvl6pPr>
            <a:lvl7pPr marR="0" lvl="6" algn="l">
              <a:spcBef>
                <a:spcPts val="0"/>
              </a:spcBef>
              <a:spcAft>
                <a:spcPts val="0"/>
              </a:spcAft>
              <a:buSzPts val="1400"/>
              <a:buNone/>
              <a:defRPr/>
            </a:lvl7pPr>
            <a:lvl8pPr marR="0" lvl="7" algn="l">
              <a:spcBef>
                <a:spcPts val="0"/>
              </a:spcBef>
              <a:spcAft>
                <a:spcPts val="0"/>
              </a:spcAft>
              <a:buSzPts val="1400"/>
              <a:buNone/>
              <a:defRPr/>
            </a:lvl8pPr>
            <a:lvl9pPr marR="0" lvl="8" algn="l">
              <a:spcBef>
                <a:spcPts val="0"/>
              </a:spcBef>
              <a:spcAft>
                <a:spcPts val="0"/>
              </a:spcAft>
              <a:buSzPts val="1400"/>
              <a:buNone/>
              <a:defRPr/>
            </a:lvl9pPr>
          </a:lstStyle>
          <a:p>
            <a:endParaRPr/>
          </a:p>
        </p:txBody>
      </p:sp>
      <p:sp>
        <p:nvSpPr>
          <p:cNvPr id="13" name="Google Shape;13;p15"/>
          <p:cNvSpPr txBox="1">
            <a:spLocks noGrp="1"/>
          </p:cNvSpPr>
          <p:nvPr>
            <p:ph type="subTitle" idx="1"/>
          </p:nvPr>
        </p:nvSpPr>
        <p:spPr>
          <a:xfrm>
            <a:off x="1524000" y="3602037"/>
            <a:ext cx="9144000" cy="1655761"/>
          </a:xfrm>
          <a:prstGeom prst="rect">
            <a:avLst/>
          </a:prstGeom>
          <a:noFill/>
          <a:ln>
            <a:noFill/>
          </a:ln>
        </p:spPr>
        <p:txBody>
          <a:bodyPr spcFirstLastPara="1" wrap="square" lIns="91425" tIns="91425" rIns="91425" bIns="91425" anchor="t" anchorCtr="0">
            <a:noAutofit/>
          </a:bodyPr>
          <a:lstStyle>
            <a:lvl1pPr marR="0" lvl="0" algn="ctr">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ctr">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R="0" lvl="2" algn="ctr">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R="0" lvl="4"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R="0" lvl="5"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R="0" lvl="6"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R="0" lvl="7"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R="0" lvl="8"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14" name="Google Shape;14;p15"/>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5" name="Google Shape;15;p15"/>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6" name="Google Shape;16;p15"/>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68"/>
        <p:cNvGrpSpPr/>
        <p:nvPr/>
      </p:nvGrpSpPr>
      <p:grpSpPr>
        <a:xfrm>
          <a:off x="0" y="0"/>
          <a:ext cx="0" cy="0"/>
          <a:chOff x="0" y="0"/>
          <a:chExt cx="0" cy="0"/>
        </a:xfrm>
      </p:grpSpPr>
      <p:sp>
        <p:nvSpPr>
          <p:cNvPr id="69" name="Google Shape;69;p24"/>
          <p:cNvSpPr txBox="1">
            <a:spLocks noGrp="1"/>
          </p:cNvSpPr>
          <p:nvPr>
            <p:ph type="title"/>
          </p:nvPr>
        </p:nvSpPr>
        <p:spPr>
          <a:xfrm rot="5400000">
            <a:off x="7133431" y="1956594"/>
            <a:ext cx="5811838" cy="2628899"/>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4"/>
          <p:cNvSpPr txBox="1">
            <a:spLocks noGrp="1"/>
          </p:cNvSpPr>
          <p:nvPr>
            <p:ph type="body" idx="1"/>
          </p:nvPr>
        </p:nvSpPr>
        <p:spPr>
          <a:xfrm rot="5400000">
            <a:off x="1799431" y="-596105"/>
            <a:ext cx="5811838" cy="7734299"/>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71" name="Google Shape;71;p24"/>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2" name="Google Shape;72;p24"/>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3" name="Google Shape;73;p24"/>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17"/>
        <p:cNvGrpSpPr/>
        <p:nvPr/>
      </p:nvGrpSpPr>
      <p:grpSpPr>
        <a:xfrm>
          <a:off x="0" y="0"/>
          <a:ext cx="0" cy="0"/>
          <a:chOff x="0" y="0"/>
          <a:chExt cx="0" cy="0"/>
        </a:xfrm>
      </p:grpSpPr>
      <p:sp>
        <p:nvSpPr>
          <p:cNvPr id="18" name="Google Shape;18;p16"/>
          <p:cNvSpPr txBox="1">
            <a:spLocks noGrp="1"/>
          </p:cNvSpPr>
          <p:nvPr>
            <p:ph type="title"/>
          </p:nvPr>
        </p:nvSpPr>
        <p:spPr>
          <a:xfrm>
            <a:off x="831850" y="1709738"/>
            <a:ext cx="10515599" cy="2852737"/>
          </a:xfrm>
          <a:prstGeom prst="rect">
            <a:avLst/>
          </a:prstGeom>
          <a:noFill/>
          <a:ln>
            <a:noFill/>
          </a:ln>
        </p:spPr>
        <p:txBody>
          <a:bodyPr spcFirstLastPara="1" wrap="square" lIns="91425" tIns="91425" rIns="91425" bIns="91425" anchor="b" anchorCtr="0">
            <a:noAutofit/>
          </a:bodyPr>
          <a:lstStyle>
            <a:lvl1pPr lvl="0" algn="l">
              <a:lnSpc>
                <a:spcPct val="90000"/>
              </a:lnSpc>
              <a:spcBef>
                <a:spcPts val="0"/>
              </a:spcBef>
              <a:spcAft>
                <a:spcPts val="0"/>
              </a:spcAft>
              <a:buSzPts val="6000"/>
              <a:buNone/>
              <a:defRPr sz="6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6"/>
          <p:cNvSpPr txBox="1">
            <a:spLocks noGrp="1"/>
          </p:cNvSpPr>
          <p:nvPr>
            <p:ph type="body" idx="1"/>
          </p:nvPr>
        </p:nvSpPr>
        <p:spPr>
          <a:xfrm>
            <a:off x="831850" y="4589462"/>
            <a:ext cx="10515599" cy="1500187"/>
          </a:xfrm>
          <a:prstGeom prst="rect">
            <a:avLst/>
          </a:prstGeom>
          <a:noFill/>
          <a:ln>
            <a:noFill/>
          </a:ln>
        </p:spPr>
        <p:txBody>
          <a:bodyPr spcFirstLastPara="1" wrap="square" lIns="91425" tIns="91425" rIns="91425" bIns="91425" anchor="t" anchorCtr="0">
            <a:noAutofit/>
          </a:bodyPr>
          <a:lstStyle>
            <a:lvl1pPr marL="457200" lvl="0" indent="-228600" algn="l">
              <a:lnSpc>
                <a:spcPct val="90000"/>
              </a:lnSpc>
              <a:spcBef>
                <a:spcPts val="0"/>
              </a:spcBef>
              <a:spcAft>
                <a:spcPts val="0"/>
              </a:spcAft>
              <a:buClr>
                <a:srgbClr val="888888"/>
              </a:buClr>
              <a:buSzPts val="2400"/>
              <a:buFont typeface="Calibri"/>
              <a:buNone/>
              <a:defRPr sz="2400">
                <a:solidFill>
                  <a:srgbClr val="888888"/>
                </a:solidFill>
              </a:defRPr>
            </a:lvl1pPr>
            <a:lvl2pPr marL="914400" lvl="1" indent="-228600" algn="l">
              <a:lnSpc>
                <a:spcPct val="90000"/>
              </a:lnSpc>
              <a:spcBef>
                <a:spcPts val="0"/>
              </a:spcBef>
              <a:spcAft>
                <a:spcPts val="0"/>
              </a:spcAft>
              <a:buClr>
                <a:srgbClr val="888888"/>
              </a:buClr>
              <a:buSzPts val="2000"/>
              <a:buFont typeface="Calibri"/>
              <a:buNone/>
              <a:defRPr sz="2000">
                <a:solidFill>
                  <a:srgbClr val="888888"/>
                </a:solidFill>
              </a:defRPr>
            </a:lvl2pPr>
            <a:lvl3pPr marL="1371600" lvl="2" indent="-228600" algn="l">
              <a:lnSpc>
                <a:spcPct val="90000"/>
              </a:lnSpc>
              <a:spcBef>
                <a:spcPts val="0"/>
              </a:spcBef>
              <a:spcAft>
                <a:spcPts val="0"/>
              </a:spcAft>
              <a:buClr>
                <a:srgbClr val="888888"/>
              </a:buClr>
              <a:buSzPts val="1800"/>
              <a:buFont typeface="Calibri"/>
              <a:buNone/>
              <a:defRPr sz="1800">
                <a:solidFill>
                  <a:srgbClr val="888888"/>
                </a:solidFill>
              </a:defRPr>
            </a:lvl3pPr>
            <a:lvl4pPr marL="1828800" lvl="3" indent="-228600" algn="l">
              <a:lnSpc>
                <a:spcPct val="90000"/>
              </a:lnSpc>
              <a:spcBef>
                <a:spcPts val="0"/>
              </a:spcBef>
              <a:spcAft>
                <a:spcPts val="0"/>
              </a:spcAft>
              <a:buClr>
                <a:srgbClr val="888888"/>
              </a:buClr>
              <a:buSzPts val="1600"/>
              <a:buFont typeface="Calibri"/>
              <a:buNone/>
              <a:defRPr sz="1600">
                <a:solidFill>
                  <a:srgbClr val="888888"/>
                </a:solidFill>
              </a:defRPr>
            </a:lvl4pPr>
            <a:lvl5pPr marL="2286000" lvl="4" indent="-228600" algn="l">
              <a:lnSpc>
                <a:spcPct val="90000"/>
              </a:lnSpc>
              <a:spcBef>
                <a:spcPts val="0"/>
              </a:spcBef>
              <a:spcAft>
                <a:spcPts val="0"/>
              </a:spcAft>
              <a:buClr>
                <a:srgbClr val="888888"/>
              </a:buClr>
              <a:buSzPts val="1600"/>
              <a:buFont typeface="Calibri"/>
              <a:buNone/>
              <a:defRPr sz="1600">
                <a:solidFill>
                  <a:srgbClr val="888888"/>
                </a:solidFill>
              </a:defRPr>
            </a:lvl5pPr>
            <a:lvl6pPr marL="2743200" lvl="5" indent="-228600" algn="l">
              <a:lnSpc>
                <a:spcPct val="90000"/>
              </a:lnSpc>
              <a:spcBef>
                <a:spcPts val="0"/>
              </a:spcBef>
              <a:spcAft>
                <a:spcPts val="0"/>
              </a:spcAft>
              <a:buClr>
                <a:srgbClr val="888888"/>
              </a:buClr>
              <a:buSzPts val="1600"/>
              <a:buFont typeface="Calibri"/>
              <a:buNone/>
              <a:defRPr sz="1600">
                <a:solidFill>
                  <a:srgbClr val="888888"/>
                </a:solidFill>
              </a:defRPr>
            </a:lvl6pPr>
            <a:lvl7pPr marL="3200400" lvl="6" indent="-228600" algn="l">
              <a:lnSpc>
                <a:spcPct val="90000"/>
              </a:lnSpc>
              <a:spcBef>
                <a:spcPts val="0"/>
              </a:spcBef>
              <a:spcAft>
                <a:spcPts val="0"/>
              </a:spcAft>
              <a:buClr>
                <a:srgbClr val="888888"/>
              </a:buClr>
              <a:buSzPts val="1600"/>
              <a:buFont typeface="Calibri"/>
              <a:buNone/>
              <a:defRPr sz="1600">
                <a:solidFill>
                  <a:srgbClr val="888888"/>
                </a:solidFill>
              </a:defRPr>
            </a:lvl7pPr>
            <a:lvl8pPr marL="3657600" lvl="7" indent="-228600" algn="l">
              <a:lnSpc>
                <a:spcPct val="90000"/>
              </a:lnSpc>
              <a:spcBef>
                <a:spcPts val="0"/>
              </a:spcBef>
              <a:spcAft>
                <a:spcPts val="0"/>
              </a:spcAft>
              <a:buClr>
                <a:srgbClr val="888888"/>
              </a:buClr>
              <a:buSzPts val="1600"/>
              <a:buFont typeface="Calibri"/>
              <a:buNone/>
              <a:defRPr sz="1600">
                <a:solidFill>
                  <a:srgbClr val="888888"/>
                </a:solidFill>
              </a:defRPr>
            </a:lvl8pPr>
            <a:lvl9pPr marL="4114800" lvl="8" indent="-228600" algn="l">
              <a:lnSpc>
                <a:spcPct val="90000"/>
              </a:lnSpc>
              <a:spcBef>
                <a:spcPts val="0"/>
              </a:spcBef>
              <a:spcAft>
                <a:spcPts val="0"/>
              </a:spcAft>
              <a:buClr>
                <a:srgbClr val="888888"/>
              </a:buClr>
              <a:buSzPts val="1600"/>
              <a:buFont typeface="Calibri"/>
              <a:buNone/>
              <a:defRPr sz="1600">
                <a:solidFill>
                  <a:srgbClr val="888888"/>
                </a:solidFill>
              </a:defRPr>
            </a:lvl9pPr>
          </a:lstStyle>
          <a:p>
            <a:endParaRPr/>
          </a:p>
        </p:txBody>
      </p:sp>
      <p:sp>
        <p:nvSpPr>
          <p:cNvPr id="20" name="Google Shape;20;p16"/>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1" name="Google Shape;21;p16"/>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2" name="Google Shape;22;p16"/>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23"/>
        <p:cNvGrpSpPr/>
        <p:nvPr/>
      </p:nvGrpSpPr>
      <p:grpSpPr>
        <a:xfrm>
          <a:off x="0" y="0"/>
          <a:ext cx="0" cy="0"/>
          <a:chOff x="0" y="0"/>
          <a:chExt cx="0" cy="0"/>
        </a:xfrm>
      </p:grpSpPr>
      <p:sp>
        <p:nvSpPr>
          <p:cNvPr id="24" name="Google Shape;24;p17"/>
          <p:cNvSpPr txBox="1">
            <a:spLocks noGrp="1"/>
          </p:cNvSpPr>
          <p:nvPr>
            <p:ph type="title"/>
          </p:nvPr>
        </p:nvSpPr>
        <p:spPr>
          <a:xfrm>
            <a:off x="838200" y="365125"/>
            <a:ext cx="10515599" cy="1325562"/>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7"/>
          <p:cNvSpPr txBox="1">
            <a:spLocks noGrp="1"/>
          </p:cNvSpPr>
          <p:nvPr>
            <p:ph type="body" idx="1"/>
          </p:nvPr>
        </p:nvSpPr>
        <p:spPr>
          <a:xfrm>
            <a:off x="838200" y="1825625"/>
            <a:ext cx="5181600" cy="4351338"/>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26" name="Google Shape;26;p17"/>
          <p:cNvSpPr txBox="1">
            <a:spLocks noGrp="1"/>
          </p:cNvSpPr>
          <p:nvPr>
            <p:ph type="body" idx="2"/>
          </p:nvPr>
        </p:nvSpPr>
        <p:spPr>
          <a:xfrm>
            <a:off x="6172200" y="1825625"/>
            <a:ext cx="5181600" cy="4351338"/>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27" name="Google Shape;27;p17"/>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8" name="Google Shape;28;p17"/>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9" name="Google Shape;29;p17"/>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30"/>
        <p:cNvGrpSpPr/>
        <p:nvPr/>
      </p:nvGrpSpPr>
      <p:grpSpPr>
        <a:xfrm>
          <a:off x="0" y="0"/>
          <a:ext cx="0" cy="0"/>
          <a:chOff x="0" y="0"/>
          <a:chExt cx="0" cy="0"/>
        </a:xfrm>
      </p:grpSpPr>
      <p:sp>
        <p:nvSpPr>
          <p:cNvPr id="31" name="Google Shape;31;p18"/>
          <p:cNvSpPr txBox="1">
            <a:spLocks noGrp="1"/>
          </p:cNvSpPr>
          <p:nvPr>
            <p:ph type="title"/>
          </p:nvPr>
        </p:nvSpPr>
        <p:spPr>
          <a:xfrm>
            <a:off x="839787" y="365125"/>
            <a:ext cx="10515599" cy="1325562"/>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8"/>
          <p:cNvSpPr txBox="1">
            <a:spLocks noGrp="1"/>
          </p:cNvSpPr>
          <p:nvPr>
            <p:ph type="body" idx="1"/>
          </p:nvPr>
        </p:nvSpPr>
        <p:spPr>
          <a:xfrm>
            <a:off x="839787" y="1681163"/>
            <a:ext cx="5157787" cy="823912"/>
          </a:xfrm>
          <a:prstGeom prst="rect">
            <a:avLst/>
          </a:prstGeom>
          <a:noFill/>
          <a:ln>
            <a:noFill/>
          </a:ln>
        </p:spPr>
        <p:txBody>
          <a:bodyPr spcFirstLastPara="1" wrap="square" lIns="91425" tIns="91425" rIns="91425" bIns="91425" anchor="b" anchorCtr="0">
            <a:noAutofit/>
          </a:bodyPr>
          <a:lstStyle>
            <a:lvl1pPr marL="457200" lvl="0" indent="-228600" algn="l">
              <a:lnSpc>
                <a:spcPct val="90000"/>
              </a:lnSpc>
              <a:spcBef>
                <a:spcPts val="0"/>
              </a:spcBef>
              <a:spcAft>
                <a:spcPts val="0"/>
              </a:spcAft>
              <a:buSzPts val="2400"/>
              <a:buFont typeface="Calibri"/>
              <a:buNone/>
              <a:defRPr sz="2400" b="1"/>
            </a:lvl1pPr>
            <a:lvl2pPr marL="914400" lvl="1" indent="-228600" algn="l">
              <a:lnSpc>
                <a:spcPct val="90000"/>
              </a:lnSpc>
              <a:spcBef>
                <a:spcPts val="0"/>
              </a:spcBef>
              <a:spcAft>
                <a:spcPts val="0"/>
              </a:spcAft>
              <a:buSzPts val="2000"/>
              <a:buFont typeface="Calibri"/>
              <a:buNone/>
              <a:defRPr sz="2000" b="1"/>
            </a:lvl2pPr>
            <a:lvl3pPr marL="1371600" lvl="2" indent="-228600" algn="l">
              <a:lnSpc>
                <a:spcPct val="90000"/>
              </a:lnSpc>
              <a:spcBef>
                <a:spcPts val="0"/>
              </a:spcBef>
              <a:spcAft>
                <a:spcPts val="0"/>
              </a:spcAft>
              <a:buSzPts val="1800"/>
              <a:buFont typeface="Calibri"/>
              <a:buNone/>
              <a:defRPr sz="1800" b="1"/>
            </a:lvl3pPr>
            <a:lvl4pPr marL="1828800" lvl="3" indent="-228600" algn="l">
              <a:lnSpc>
                <a:spcPct val="90000"/>
              </a:lnSpc>
              <a:spcBef>
                <a:spcPts val="0"/>
              </a:spcBef>
              <a:spcAft>
                <a:spcPts val="0"/>
              </a:spcAft>
              <a:buSzPts val="1600"/>
              <a:buFont typeface="Calibri"/>
              <a:buNone/>
              <a:defRPr sz="1600" b="1"/>
            </a:lvl4pPr>
            <a:lvl5pPr marL="2286000" lvl="4" indent="-228600" algn="l">
              <a:lnSpc>
                <a:spcPct val="90000"/>
              </a:lnSpc>
              <a:spcBef>
                <a:spcPts val="0"/>
              </a:spcBef>
              <a:spcAft>
                <a:spcPts val="0"/>
              </a:spcAft>
              <a:buSzPts val="1600"/>
              <a:buFont typeface="Calibri"/>
              <a:buNone/>
              <a:defRPr sz="1600" b="1"/>
            </a:lvl5pPr>
            <a:lvl6pPr marL="2743200" lvl="5" indent="-228600" algn="l">
              <a:lnSpc>
                <a:spcPct val="90000"/>
              </a:lnSpc>
              <a:spcBef>
                <a:spcPts val="0"/>
              </a:spcBef>
              <a:spcAft>
                <a:spcPts val="0"/>
              </a:spcAft>
              <a:buSzPts val="1600"/>
              <a:buFont typeface="Calibri"/>
              <a:buNone/>
              <a:defRPr sz="1600" b="1"/>
            </a:lvl6pPr>
            <a:lvl7pPr marL="3200400" lvl="6" indent="-228600" algn="l">
              <a:lnSpc>
                <a:spcPct val="90000"/>
              </a:lnSpc>
              <a:spcBef>
                <a:spcPts val="0"/>
              </a:spcBef>
              <a:spcAft>
                <a:spcPts val="0"/>
              </a:spcAft>
              <a:buSzPts val="1600"/>
              <a:buFont typeface="Calibri"/>
              <a:buNone/>
              <a:defRPr sz="1600" b="1"/>
            </a:lvl7pPr>
            <a:lvl8pPr marL="3657600" lvl="7" indent="-228600" algn="l">
              <a:lnSpc>
                <a:spcPct val="90000"/>
              </a:lnSpc>
              <a:spcBef>
                <a:spcPts val="0"/>
              </a:spcBef>
              <a:spcAft>
                <a:spcPts val="0"/>
              </a:spcAft>
              <a:buSzPts val="1600"/>
              <a:buFont typeface="Calibri"/>
              <a:buNone/>
              <a:defRPr sz="1600" b="1"/>
            </a:lvl8pPr>
            <a:lvl9pPr marL="4114800" lvl="8" indent="-228600" algn="l">
              <a:lnSpc>
                <a:spcPct val="90000"/>
              </a:lnSpc>
              <a:spcBef>
                <a:spcPts val="0"/>
              </a:spcBef>
              <a:spcAft>
                <a:spcPts val="0"/>
              </a:spcAft>
              <a:buSzPts val="1600"/>
              <a:buFont typeface="Calibri"/>
              <a:buNone/>
              <a:defRPr sz="1600" b="1"/>
            </a:lvl9pPr>
          </a:lstStyle>
          <a:p>
            <a:endParaRPr/>
          </a:p>
        </p:txBody>
      </p:sp>
      <p:sp>
        <p:nvSpPr>
          <p:cNvPr id="33" name="Google Shape;33;p18"/>
          <p:cNvSpPr txBox="1">
            <a:spLocks noGrp="1"/>
          </p:cNvSpPr>
          <p:nvPr>
            <p:ph type="body" idx="2"/>
          </p:nvPr>
        </p:nvSpPr>
        <p:spPr>
          <a:xfrm>
            <a:off x="839787" y="2505075"/>
            <a:ext cx="5157787" cy="3684588"/>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34" name="Google Shape;34;p18"/>
          <p:cNvSpPr txBox="1">
            <a:spLocks noGrp="1"/>
          </p:cNvSpPr>
          <p:nvPr>
            <p:ph type="body" idx="3"/>
          </p:nvPr>
        </p:nvSpPr>
        <p:spPr>
          <a:xfrm>
            <a:off x="6172200" y="1681163"/>
            <a:ext cx="5183187" cy="823912"/>
          </a:xfrm>
          <a:prstGeom prst="rect">
            <a:avLst/>
          </a:prstGeom>
          <a:noFill/>
          <a:ln>
            <a:noFill/>
          </a:ln>
        </p:spPr>
        <p:txBody>
          <a:bodyPr spcFirstLastPara="1" wrap="square" lIns="91425" tIns="91425" rIns="91425" bIns="91425" anchor="b" anchorCtr="0">
            <a:noAutofit/>
          </a:bodyPr>
          <a:lstStyle>
            <a:lvl1pPr marL="457200" lvl="0" indent="-228600" algn="l">
              <a:lnSpc>
                <a:spcPct val="90000"/>
              </a:lnSpc>
              <a:spcBef>
                <a:spcPts val="0"/>
              </a:spcBef>
              <a:spcAft>
                <a:spcPts val="0"/>
              </a:spcAft>
              <a:buSzPts val="2400"/>
              <a:buFont typeface="Calibri"/>
              <a:buNone/>
              <a:defRPr sz="2400" b="1"/>
            </a:lvl1pPr>
            <a:lvl2pPr marL="914400" lvl="1" indent="-228600" algn="l">
              <a:lnSpc>
                <a:spcPct val="90000"/>
              </a:lnSpc>
              <a:spcBef>
                <a:spcPts val="0"/>
              </a:spcBef>
              <a:spcAft>
                <a:spcPts val="0"/>
              </a:spcAft>
              <a:buSzPts val="2000"/>
              <a:buFont typeface="Calibri"/>
              <a:buNone/>
              <a:defRPr sz="2000" b="1"/>
            </a:lvl2pPr>
            <a:lvl3pPr marL="1371600" lvl="2" indent="-228600" algn="l">
              <a:lnSpc>
                <a:spcPct val="90000"/>
              </a:lnSpc>
              <a:spcBef>
                <a:spcPts val="0"/>
              </a:spcBef>
              <a:spcAft>
                <a:spcPts val="0"/>
              </a:spcAft>
              <a:buSzPts val="1800"/>
              <a:buFont typeface="Calibri"/>
              <a:buNone/>
              <a:defRPr sz="1800" b="1"/>
            </a:lvl3pPr>
            <a:lvl4pPr marL="1828800" lvl="3" indent="-228600" algn="l">
              <a:lnSpc>
                <a:spcPct val="90000"/>
              </a:lnSpc>
              <a:spcBef>
                <a:spcPts val="0"/>
              </a:spcBef>
              <a:spcAft>
                <a:spcPts val="0"/>
              </a:spcAft>
              <a:buSzPts val="1600"/>
              <a:buFont typeface="Calibri"/>
              <a:buNone/>
              <a:defRPr sz="1600" b="1"/>
            </a:lvl4pPr>
            <a:lvl5pPr marL="2286000" lvl="4" indent="-228600" algn="l">
              <a:lnSpc>
                <a:spcPct val="90000"/>
              </a:lnSpc>
              <a:spcBef>
                <a:spcPts val="0"/>
              </a:spcBef>
              <a:spcAft>
                <a:spcPts val="0"/>
              </a:spcAft>
              <a:buSzPts val="1600"/>
              <a:buFont typeface="Calibri"/>
              <a:buNone/>
              <a:defRPr sz="1600" b="1"/>
            </a:lvl5pPr>
            <a:lvl6pPr marL="2743200" lvl="5" indent="-228600" algn="l">
              <a:lnSpc>
                <a:spcPct val="90000"/>
              </a:lnSpc>
              <a:spcBef>
                <a:spcPts val="0"/>
              </a:spcBef>
              <a:spcAft>
                <a:spcPts val="0"/>
              </a:spcAft>
              <a:buSzPts val="1600"/>
              <a:buFont typeface="Calibri"/>
              <a:buNone/>
              <a:defRPr sz="1600" b="1"/>
            </a:lvl6pPr>
            <a:lvl7pPr marL="3200400" lvl="6" indent="-228600" algn="l">
              <a:lnSpc>
                <a:spcPct val="90000"/>
              </a:lnSpc>
              <a:spcBef>
                <a:spcPts val="0"/>
              </a:spcBef>
              <a:spcAft>
                <a:spcPts val="0"/>
              </a:spcAft>
              <a:buSzPts val="1600"/>
              <a:buFont typeface="Calibri"/>
              <a:buNone/>
              <a:defRPr sz="1600" b="1"/>
            </a:lvl7pPr>
            <a:lvl8pPr marL="3657600" lvl="7" indent="-228600" algn="l">
              <a:lnSpc>
                <a:spcPct val="90000"/>
              </a:lnSpc>
              <a:spcBef>
                <a:spcPts val="0"/>
              </a:spcBef>
              <a:spcAft>
                <a:spcPts val="0"/>
              </a:spcAft>
              <a:buSzPts val="1600"/>
              <a:buFont typeface="Calibri"/>
              <a:buNone/>
              <a:defRPr sz="1600" b="1"/>
            </a:lvl8pPr>
            <a:lvl9pPr marL="4114800" lvl="8" indent="-228600" algn="l">
              <a:lnSpc>
                <a:spcPct val="90000"/>
              </a:lnSpc>
              <a:spcBef>
                <a:spcPts val="0"/>
              </a:spcBef>
              <a:spcAft>
                <a:spcPts val="0"/>
              </a:spcAft>
              <a:buSzPts val="1600"/>
              <a:buFont typeface="Calibri"/>
              <a:buNone/>
              <a:defRPr sz="1600" b="1"/>
            </a:lvl9pPr>
          </a:lstStyle>
          <a:p>
            <a:endParaRPr/>
          </a:p>
        </p:txBody>
      </p:sp>
      <p:sp>
        <p:nvSpPr>
          <p:cNvPr id="35" name="Google Shape;35;p18"/>
          <p:cNvSpPr txBox="1">
            <a:spLocks noGrp="1"/>
          </p:cNvSpPr>
          <p:nvPr>
            <p:ph type="body" idx="4"/>
          </p:nvPr>
        </p:nvSpPr>
        <p:spPr>
          <a:xfrm>
            <a:off x="6172200" y="2505075"/>
            <a:ext cx="5183187" cy="3684588"/>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36" name="Google Shape;36;p18"/>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37" name="Google Shape;37;p18"/>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38" name="Google Shape;38;p18"/>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39"/>
        <p:cNvGrpSpPr/>
        <p:nvPr/>
      </p:nvGrpSpPr>
      <p:grpSpPr>
        <a:xfrm>
          <a:off x="0" y="0"/>
          <a:ext cx="0" cy="0"/>
          <a:chOff x="0" y="0"/>
          <a:chExt cx="0" cy="0"/>
        </a:xfrm>
      </p:grpSpPr>
      <p:sp>
        <p:nvSpPr>
          <p:cNvPr id="40" name="Google Shape;40;p19"/>
          <p:cNvSpPr txBox="1">
            <a:spLocks noGrp="1"/>
          </p:cNvSpPr>
          <p:nvPr>
            <p:ph type="title"/>
          </p:nvPr>
        </p:nvSpPr>
        <p:spPr>
          <a:xfrm>
            <a:off x="838200" y="365125"/>
            <a:ext cx="10515599" cy="1325562"/>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19"/>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2" name="Google Shape;42;p19"/>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3" name="Google Shape;43;p19"/>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44"/>
        <p:cNvGrpSpPr/>
        <p:nvPr/>
      </p:nvGrpSpPr>
      <p:grpSpPr>
        <a:xfrm>
          <a:off x="0" y="0"/>
          <a:ext cx="0" cy="0"/>
          <a:chOff x="0" y="0"/>
          <a:chExt cx="0" cy="0"/>
        </a:xfrm>
      </p:grpSpPr>
      <p:sp>
        <p:nvSpPr>
          <p:cNvPr id="45" name="Google Shape;45;p20"/>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6" name="Google Shape;46;p20"/>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7" name="Google Shape;47;p20"/>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48"/>
        <p:cNvGrpSpPr/>
        <p:nvPr/>
      </p:nvGrpSpPr>
      <p:grpSpPr>
        <a:xfrm>
          <a:off x="0" y="0"/>
          <a:ext cx="0" cy="0"/>
          <a:chOff x="0" y="0"/>
          <a:chExt cx="0" cy="0"/>
        </a:xfrm>
      </p:grpSpPr>
      <p:sp>
        <p:nvSpPr>
          <p:cNvPr id="49" name="Google Shape;49;p21"/>
          <p:cNvSpPr txBox="1">
            <a:spLocks noGrp="1"/>
          </p:cNvSpPr>
          <p:nvPr>
            <p:ph type="title"/>
          </p:nvPr>
        </p:nvSpPr>
        <p:spPr>
          <a:xfrm>
            <a:off x="839787" y="457200"/>
            <a:ext cx="3932237" cy="1600199"/>
          </a:xfrm>
          <a:prstGeom prst="rect">
            <a:avLst/>
          </a:prstGeom>
          <a:noFill/>
          <a:ln>
            <a:noFill/>
          </a:ln>
        </p:spPr>
        <p:txBody>
          <a:bodyPr spcFirstLastPara="1" wrap="square" lIns="91425" tIns="91425" rIns="91425" bIns="91425" anchor="b" anchorCtr="0">
            <a:noAutofit/>
          </a:bodyPr>
          <a:lstStyle>
            <a:lvl1pPr lvl="0" algn="l">
              <a:lnSpc>
                <a:spcPct val="90000"/>
              </a:lnSpc>
              <a:spcBef>
                <a:spcPts val="0"/>
              </a:spcBef>
              <a:spcAft>
                <a:spcPts val="0"/>
              </a:spcAft>
              <a:buSzPts val="32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21"/>
          <p:cNvSpPr txBox="1">
            <a:spLocks noGrp="1"/>
          </p:cNvSpPr>
          <p:nvPr>
            <p:ph type="body" idx="1"/>
          </p:nvPr>
        </p:nvSpPr>
        <p:spPr>
          <a:xfrm>
            <a:off x="5183187" y="987425"/>
            <a:ext cx="6172199" cy="4873624"/>
          </a:xfrm>
          <a:prstGeom prst="rect">
            <a:avLst/>
          </a:prstGeom>
          <a:noFill/>
          <a:ln>
            <a:noFill/>
          </a:ln>
        </p:spPr>
        <p:txBody>
          <a:bodyPr spcFirstLastPara="1" wrap="square" lIns="91425" tIns="91425" rIns="91425" bIns="91425" anchor="t" anchorCtr="0">
            <a:noAutofit/>
          </a:bodyPr>
          <a:lstStyle>
            <a:lvl1pPr marL="457200" lvl="0" indent="-431800" algn="l">
              <a:lnSpc>
                <a:spcPct val="90000"/>
              </a:lnSpc>
              <a:spcBef>
                <a:spcPts val="0"/>
              </a:spcBef>
              <a:spcAft>
                <a:spcPts val="0"/>
              </a:spcAft>
              <a:buSzPts val="3200"/>
              <a:buChar char="•"/>
              <a:defRPr sz="3200"/>
            </a:lvl1pPr>
            <a:lvl2pPr marL="914400" lvl="1" indent="-406400" algn="l">
              <a:lnSpc>
                <a:spcPct val="90000"/>
              </a:lnSpc>
              <a:spcBef>
                <a:spcPts val="0"/>
              </a:spcBef>
              <a:spcAft>
                <a:spcPts val="0"/>
              </a:spcAft>
              <a:buSzPts val="2800"/>
              <a:buChar char="•"/>
              <a:defRPr sz="2800"/>
            </a:lvl2pPr>
            <a:lvl3pPr marL="1371600" lvl="2" indent="-381000" algn="l">
              <a:lnSpc>
                <a:spcPct val="90000"/>
              </a:lnSpc>
              <a:spcBef>
                <a:spcPts val="0"/>
              </a:spcBef>
              <a:spcAft>
                <a:spcPts val="0"/>
              </a:spcAft>
              <a:buSzPts val="2400"/>
              <a:buChar char="•"/>
              <a:defRPr sz="2400"/>
            </a:lvl3pPr>
            <a:lvl4pPr marL="1828800" lvl="3" indent="-355600" algn="l">
              <a:lnSpc>
                <a:spcPct val="90000"/>
              </a:lnSpc>
              <a:spcBef>
                <a:spcPts val="0"/>
              </a:spcBef>
              <a:spcAft>
                <a:spcPts val="0"/>
              </a:spcAft>
              <a:buSzPts val="2000"/>
              <a:buChar char="•"/>
              <a:defRPr sz="2000"/>
            </a:lvl4pPr>
            <a:lvl5pPr marL="2286000" lvl="4" indent="-355600" algn="l">
              <a:lnSpc>
                <a:spcPct val="90000"/>
              </a:lnSpc>
              <a:spcBef>
                <a:spcPts val="0"/>
              </a:spcBef>
              <a:spcAft>
                <a:spcPts val="0"/>
              </a:spcAft>
              <a:buSzPts val="2000"/>
              <a:buChar char="•"/>
              <a:defRPr sz="2000"/>
            </a:lvl5pPr>
            <a:lvl6pPr marL="2743200" lvl="5" indent="-355600" algn="l">
              <a:lnSpc>
                <a:spcPct val="90000"/>
              </a:lnSpc>
              <a:spcBef>
                <a:spcPts val="0"/>
              </a:spcBef>
              <a:spcAft>
                <a:spcPts val="0"/>
              </a:spcAft>
              <a:buSzPts val="2000"/>
              <a:buChar char="•"/>
              <a:defRPr sz="2000"/>
            </a:lvl6pPr>
            <a:lvl7pPr marL="3200400" lvl="6" indent="-355600" algn="l">
              <a:lnSpc>
                <a:spcPct val="90000"/>
              </a:lnSpc>
              <a:spcBef>
                <a:spcPts val="0"/>
              </a:spcBef>
              <a:spcAft>
                <a:spcPts val="0"/>
              </a:spcAft>
              <a:buSzPts val="2000"/>
              <a:buChar char="•"/>
              <a:defRPr sz="2000"/>
            </a:lvl7pPr>
            <a:lvl8pPr marL="3657600" lvl="7" indent="-355600" algn="l">
              <a:lnSpc>
                <a:spcPct val="90000"/>
              </a:lnSpc>
              <a:spcBef>
                <a:spcPts val="0"/>
              </a:spcBef>
              <a:spcAft>
                <a:spcPts val="0"/>
              </a:spcAft>
              <a:buSzPts val="2000"/>
              <a:buChar char="•"/>
              <a:defRPr sz="2000"/>
            </a:lvl8pPr>
            <a:lvl9pPr marL="4114800" lvl="8" indent="-355600" algn="l">
              <a:lnSpc>
                <a:spcPct val="90000"/>
              </a:lnSpc>
              <a:spcBef>
                <a:spcPts val="0"/>
              </a:spcBef>
              <a:spcAft>
                <a:spcPts val="0"/>
              </a:spcAft>
              <a:buSzPts val="2000"/>
              <a:buChar char="•"/>
              <a:defRPr sz="2000"/>
            </a:lvl9pPr>
          </a:lstStyle>
          <a:p>
            <a:endParaRPr/>
          </a:p>
        </p:txBody>
      </p:sp>
      <p:sp>
        <p:nvSpPr>
          <p:cNvPr id="51" name="Google Shape;51;p21"/>
          <p:cNvSpPr txBox="1">
            <a:spLocks noGrp="1"/>
          </p:cNvSpPr>
          <p:nvPr>
            <p:ph type="body" idx="2"/>
          </p:nvPr>
        </p:nvSpPr>
        <p:spPr>
          <a:xfrm>
            <a:off x="839787" y="2057400"/>
            <a:ext cx="3932237" cy="3811588"/>
          </a:xfrm>
          <a:prstGeom prst="rect">
            <a:avLst/>
          </a:prstGeom>
          <a:noFill/>
          <a:ln>
            <a:noFill/>
          </a:ln>
        </p:spPr>
        <p:txBody>
          <a:bodyPr spcFirstLastPara="1" wrap="square" lIns="91425" tIns="91425" rIns="91425" bIns="91425" anchor="t" anchorCtr="0">
            <a:noAutofit/>
          </a:bodyPr>
          <a:lstStyle>
            <a:lvl1pPr marL="457200" lvl="0" indent="-228600" algn="l">
              <a:lnSpc>
                <a:spcPct val="90000"/>
              </a:lnSpc>
              <a:spcBef>
                <a:spcPts val="0"/>
              </a:spcBef>
              <a:spcAft>
                <a:spcPts val="0"/>
              </a:spcAft>
              <a:buSzPts val="1600"/>
              <a:buFont typeface="Calibri"/>
              <a:buNone/>
              <a:defRPr sz="1600"/>
            </a:lvl1pPr>
            <a:lvl2pPr marL="914400" lvl="1" indent="-228600" algn="l">
              <a:lnSpc>
                <a:spcPct val="90000"/>
              </a:lnSpc>
              <a:spcBef>
                <a:spcPts val="0"/>
              </a:spcBef>
              <a:spcAft>
                <a:spcPts val="0"/>
              </a:spcAft>
              <a:buSzPts val="1400"/>
              <a:buFont typeface="Calibri"/>
              <a:buNone/>
              <a:defRPr sz="1400"/>
            </a:lvl2pPr>
            <a:lvl3pPr marL="1371600" lvl="2" indent="-228600" algn="l">
              <a:lnSpc>
                <a:spcPct val="90000"/>
              </a:lnSpc>
              <a:spcBef>
                <a:spcPts val="0"/>
              </a:spcBef>
              <a:spcAft>
                <a:spcPts val="0"/>
              </a:spcAft>
              <a:buSzPts val="1200"/>
              <a:buFont typeface="Calibri"/>
              <a:buNone/>
              <a:defRPr sz="1200"/>
            </a:lvl3pPr>
            <a:lvl4pPr marL="1828800" lvl="3" indent="-228600" algn="l">
              <a:lnSpc>
                <a:spcPct val="90000"/>
              </a:lnSpc>
              <a:spcBef>
                <a:spcPts val="0"/>
              </a:spcBef>
              <a:spcAft>
                <a:spcPts val="0"/>
              </a:spcAft>
              <a:buSzPts val="1000"/>
              <a:buFont typeface="Calibri"/>
              <a:buNone/>
              <a:defRPr sz="1000"/>
            </a:lvl4pPr>
            <a:lvl5pPr marL="2286000" lvl="4" indent="-228600" algn="l">
              <a:lnSpc>
                <a:spcPct val="90000"/>
              </a:lnSpc>
              <a:spcBef>
                <a:spcPts val="0"/>
              </a:spcBef>
              <a:spcAft>
                <a:spcPts val="0"/>
              </a:spcAft>
              <a:buSzPts val="1000"/>
              <a:buFont typeface="Calibri"/>
              <a:buNone/>
              <a:defRPr sz="1000"/>
            </a:lvl5pPr>
            <a:lvl6pPr marL="2743200" lvl="5" indent="-228600" algn="l">
              <a:lnSpc>
                <a:spcPct val="90000"/>
              </a:lnSpc>
              <a:spcBef>
                <a:spcPts val="0"/>
              </a:spcBef>
              <a:spcAft>
                <a:spcPts val="0"/>
              </a:spcAft>
              <a:buSzPts val="1000"/>
              <a:buFont typeface="Calibri"/>
              <a:buNone/>
              <a:defRPr sz="1000"/>
            </a:lvl6pPr>
            <a:lvl7pPr marL="3200400" lvl="6" indent="-228600" algn="l">
              <a:lnSpc>
                <a:spcPct val="90000"/>
              </a:lnSpc>
              <a:spcBef>
                <a:spcPts val="0"/>
              </a:spcBef>
              <a:spcAft>
                <a:spcPts val="0"/>
              </a:spcAft>
              <a:buSzPts val="1000"/>
              <a:buFont typeface="Calibri"/>
              <a:buNone/>
              <a:defRPr sz="1000"/>
            </a:lvl7pPr>
            <a:lvl8pPr marL="3657600" lvl="7" indent="-228600" algn="l">
              <a:lnSpc>
                <a:spcPct val="90000"/>
              </a:lnSpc>
              <a:spcBef>
                <a:spcPts val="0"/>
              </a:spcBef>
              <a:spcAft>
                <a:spcPts val="0"/>
              </a:spcAft>
              <a:buSzPts val="1000"/>
              <a:buFont typeface="Calibri"/>
              <a:buNone/>
              <a:defRPr sz="1000"/>
            </a:lvl8pPr>
            <a:lvl9pPr marL="4114800" lvl="8" indent="-228600" algn="l">
              <a:lnSpc>
                <a:spcPct val="90000"/>
              </a:lnSpc>
              <a:spcBef>
                <a:spcPts val="0"/>
              </a:spcBef>
              <a:spcAft>
                <a:spcPts val="0"/>
              </a:spcAft>
              <a:buSzPts val="1000"/>
              <a:buFont typeface="Calibri"/>
              <a:buNone/>
              <a:defRPr sz="1000"/>
            </a:lvl9pPr>
          </a:lstStyle>
          <a:p>
            <a:endParaRPr/>
          </a:p>
        </p:txBody>
      </p:sp>
      <p:sp>
        <p:nvSpPr>
          <p:cNvPr id="52" name="Google Shape;52;p21"/>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3" name="Google Shape;53;p21"/>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4" name="Google Shape;54;p21"/>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55"/>
        <p:cNvGrpSpPr/>
        <p:nvPr/>
      </p:nvGrpSpPr>
      <p:grpSpPr>
        <a:xfrm>
          <a:off x="0" y="0"/>
          <a:ext cx="0" cy="0"/>
          <a:chOff x="0" y="0"/>
          <a:chExt cx="0" cy="0"/>
        </a:xfrm>
      </p:grpSpPr>
      <p:sp>
        <p:nvSpPr>
          <p:cNvPr id="56" name="Google Shape;56;p22"/>
          <p:cNvSpPr txBox="1">
            <a:spLocks noGrp="1"/>
          </p:cNvSpPr>
          <p:nvPr>
            <p:ph type="title"/>
          </p:nvPr>
        </p:nvSpPr>
        <p:spPr>
          <a:xfrm>
            <a:off x="839787" y="457200"/>
            <a:ext cx="3932237" cy="1600199"/>
          </a:xfrm>
          <a:prstGeom prst="rect">
            <a:avLst/>
          </a:prstGeom>
          <a:noFill/>
          <a:ln>
            <a:noFill/>
          </a:ln>
        </p:spPr>
        <p:txBody>
          <a:bodyPr spcFirstLastPara="1" wrap="square" lIns="91425" tIns="91425" rIns="91425" bIns="91425" anchor="b" anchorCtr="0">
            <a:noAutofit/>
          </a:bodyPr>
          <a:lstStyle>
            <a:lvl1pPr lvl="0" algn="l">
              <a:lnSpc>
                <a:spcPct val="90000"/>
              </a:lnSpc>
              <a:spcBef>
                <a:spcPts val="0"/>
              </a:spcBef>
              <a:spcAft>
                <a:spcPts val="0"/>
              </a:spcAft>
              <a:buSzPts val="32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22"/>
          <p:cNvSpPr>
            <a:spLocks noGrp="1"/>
          </p:cNvSpPr>
          <p:nvPr>
            <p:ph type="pic" idx="2"/>
          </p:nvPr>
        </p:nvSpPr>
        <p:spPr>
          <a:xfrm>
            <a:off x="5183187" y="987425"/>
            <a:ext cx="6172199" cy="4873624"/>
          </a:xfrm>
          <a:prstGeom prst="rect">
            <a:avLst/>
          </a:prstGeom>
          <a:noFill/>
          <a:ln>
            <a:noFill/>
          </a:ln>
        </p:spPr>
        <p:txBody>
          <a:bodyPr spcFirstLastPara="1" wrap="square" lIns="91425" tIns="91425" rIns="91425" bIns="91425" anchor="ctr" anchorCtr="0">
            <a:noAutofit/>
          </a:bodyPr>
          <a:lstStyle>
            <a:lvl1pPr marR="0" lvl="0" algn="l" rtl="0">
              <a:lnSpc>
                <a:spcPct val="90000"/>
              </a:lnSpc>
              <a:spcBef>
                <a:spcPts val="0"/>
              </a:spcBef>
              <a:spcAft>
                <a:spcPts val="0"/>
              </a:spcAft>
              <a:buClr>
                <a:srgbClr val="888888"/>
              </a:buClr>
              <a:buSzPts val="3200"/>
              <a:buFont typeface="Calibri"/>
              <a:buNone/>
              <a:defRPr sz="3200" b="0" i="0" u="none" strike="noStrike" cap="none">
                <a:solidFill>
                  <a:srgbClr val="888888"/>
                </a:solidFill>
                <a:latin typeface="Calibri"/>
                <a:ea typeface="Calibri"/>
                <a:cs typeface="Calibri"/>
                <a:sym typeface="Calibri"/>
              </a:defRPr>
            </a:lvl1pPr>
            <a:lvl2pPr marR="0" lvl="1" algn="l" rtl="0">
              <a:lnSpc>
                <a:spcPct val="90000"/>
              </a:lnSpc>
              <a:spcBef>
                <a:spcPts val="0"/>
              </a:spcBef>
              <a:spcAft>
                <a:spcPts val="0"/>
              </a:spcAft>
              <a:buClr>
                <a:schemeClr val="dk1"/>
              </a:buClr>
              <a:buSzPts val="2800"/>
              <a:buFont typeface="Calibri"/>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0"/>
              </a:spcBef>
              <a:spcAft>
                <a:spcPts val="0"/>
              </a:spcAft>
              <a:buClr>
                <a:schemeClr val="dk1"/>
              </a:buClr>
              <a:buSzPts val="2400"/>
              <a:buFont typeface="Calibri"/>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9pPr>
          </a:lstStyle>
          <a:p>
            <a:endParaRPr/>
          </a:p>
        </p:txBody>
      </p:sp>
      <p:sp>
        <p:nvSpPr>
          <p:cNvPr id="58" name="Google Shape;58;p22"/>
          <p:cNvSpPr txBox="1">
            <a:spLocks noGrp="1"/>
          </p:cNvSpPr>
          <p:nvPr>
            <p:ph type="body" idx="1"/>
          </p:nvPr>
        </p:nvSpPr>
        <p:spPr>
          <a:xfrm>
            <a:off x="839787" y="2057400"/>
            <a:ext cx="3932237" cy="3811588"/>
          </a:xfrm>
          <a:prstGeom prst="rect">
            <a:avLst/>
          </a:prstGeom>
          <a:noFill/>
          <a:ln>
            <a:noFill/>
          </a:ln>
        </p:spPr>
        <p:txBody>
          <a:bodyPr spcFirstLastPara="1" wrap="square" lIns="91425" tIns="91425" rIns="91425" bIns="91425" anchor="t" anchorCtr="0">
            <a:noAutofit/>
          </a:bodyPr>
          <a:lstStyle>
            <a:lvl1pPr marL="457200" lvl="0" indent="-228600" algn="l">
              <a:lnSpc>
                <a:spcPct val="90000"/>
              </a:lnSpc>
              <a:spcBef>
                <a:spcPts val="0"/>
              </a:spcBef>
              <a:spcAft>
                <a:spcPts val="0"/>
              </a:spcAft>
              <a:buSzPts val="1600"/>
              <a:buFont typeface="Calibri"/>
              <a:buNone/>
              <a:defRPr sz="1600"/>
            </a:lvl1pPr>
            <a:lvl2pPr marL="914400" lvl="1" indent="-228600" algn="l">
              <a:lnSpc>
                <a:spcPct val="90000"/>
              </a:lnSpc>
              <a:spcBef>
                <a:spcPts val="0"/>
              </a:spcBef>
              <a:spcAft>
                <a:spcPts val="0"/>
              </a:spcAft>
              <a:buSzPts val="1400"/>
              <a:buFont typeface="Calibri"/>
              <a:buNone/>
              <a:defRPr sz="1400"/>
            </a:lvl2pPr>
            <a:lvl3pPr marL="1371600" lvl="2" indent="-228600" algn="l">
              <a:lnSpc>
                <a:spcPct val="90000"/>
              </a:lnSpc>
              <a:spcBef>
                <a:spcPts val="0"/>
              </a:spcBef>
              <a:spcAft>
                <a:spcPts val="0"/>
              </a:spcAft>
              <a:buSzPts val="1200"/>
              <a:buFont typeface="Calibri"/>
              <a:buNone/>
              <a:defRPr sz="1200"/>
            </a:lvl3pPr>
            <a:lvl4pPr marL="1828800" lvl="3" indent="-228600" algn="l">
              <a:lnSpc>
                <a:spcPct val="90000"/>
              </a:lnSpc>
              <a:spcBef>
                <a:spcPts val="0"/>
              </a:spcBef>
              <a:spcAft>
                <a:spcPts val="0"/>
              </a:spcAft>
              <a:buSzPts val="1000"/>
              <a:buFont typeface="Calibri"/>
              <a:buNone/>
              <a:defRPr sz="1000"/>
            </a:lvl4pPr>
            <a:lvl5pPr marL="2286000" lvl="4" indent="-228600" algn="l">
              <a:lnSpc>
                <a:spcPct val="90000"/>
              </a:lnSpc>
              <a:spcBef>
                <a:spcPts val="0"/>
              </a:spcBef>
              <a:spcAft>
                <a:spcPts val="0"/>
              </a:spcAft>
              <a:buSzPts val="1000"/>
              <a:buFont typeface="Calibri"/>
              <a:buNone/>
              <a:defRPr sz="1000"/>
            </a:lvl5pPr>
            <a:lvl6pPr marL="2743200" lvl="5" indent="-228600" algn="l">
              <a:lnSpc>
                <a:spcPct val="90000"/>
              </a:lnSpc>
              <a:spcBef>
                <a:spcPts val="0"/>
              </a:spcBef>
              <a:spcAft>
                <a:spcPts val="0"/>
              </a:spcAft>
              <a:buSzPts val="1000"/>
              <a:buFont typeface="Calibri"/>
              <a:buNone/>
              <a:defRPr sz="1000"/>
            </a:lvl6pPr>
            <a:lvl7pPr marL="3200400" lvl="6" indent="-228600" algn="l">
              <a:lnSpc>
                <a:spcPct val="90000"/>
              </a:lnSpc>
              <a:spcBef>
                <a:spcPts val="0"/>
              </a:spcBef>
              <a:spcAft>
                <a:spcPts val="0"/>
              </a:spcAft>
              <a:buSzPts val="1000"/>
              <a:buFont typeface="Calibri"/>
              <a:buNone/>
              <a:defRPr sz="1000"/>
            </a:lvl7pPr>
            <a:lvl8pPr marL="3657600" lvl="7" indent="-228600" algn="l">
              <a:lnSpc>
                <a:spcPct val="90000"/>
              </a:lnSpc>
              <a:spcBef>
                <a:spcPts val="0"/>
              </a:spcBef>
              <a:spcAft>
                <a:spcPts val="0"/>
              </a:spcAft>
              <a:buSzPts val="1000"/>
              <a:buFont typeface="Calibri"/>
              <a:buNone/>
              <a:defRPr sz="1000"/>
            </a:lvl8pPr>
            <a:lvl9pPr marL="4114800" lvl="8" indent="-228600" algn="l">
              <a:lnSpc>
                <a:spcPct val="90000"/>
              </a:lnSpc>
              <a:spcBef>
                <a:spcPts val="0"/>
              </a:spcBef>
              <a:spcAft>
                <a:spcPts val="0"/>
              </a:spcAft>
              <a:buSzPts val="1000"/>
              <a:buFont typeface="Calibri"/>
              <a:buNone/>
              <a:defRPr sz="1000"/>
            </a:lvl9pPr>
          </a:lstStyle>
          <a:p>
            <a:endParaRPr/>
          </a:p>
        </p:txBody>
      </p:sp>
      <p:sp>
        <p:nvSpPr>
          <p:cNvPr id="59" name="Google Shape;59;p22"/>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0" name="Google Shape;60;p22"/>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1" name="Google Shape;61;p22"/>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62"/>
        <p:cNvGrpSpPr/>
        <p:nvPr/>
      </p:nvGrpSpPr>
      <p:grpSpPr>
        <a:xfrm>
          <a:off x="0" y="0"/>
          <a:ext cx="0" cy="0"/>
          <a:chOff x="0" y="0"/>
          <a:chExt cx="0" cy="0"/>
        </a:xfrm>
      </p:grpSpPr>
      <p:sp>
        <p:nvSpPr>
          <p:cNvPr id="63" name="Google Shape;63;p23"/>
          <p:cNvSpPr txBox="1">
            <a:spLocks noGrp="1"/>
          </p:cNvSpPr>
          <p:nvPr>
            <p:ph type="title"/>
          </p:nvPr>
        </p:nvSpPr>
        <p:spPr>
          <a:xfrm>
            <a:off x="838200" y="365125"/>
            <a:ext cx="10515599" cy="1325562"/>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3"/>
          <p:cNvSpPr txBox="1">
            <a:spLocks noGrp="1"/>
          </p:cNvSpPr>
          <p:nvPr>
            <p:ph type="body" idx="1"/>
          </p:nvPr>
        </p:nvSpPr>
        <p:spPr>
          <a:xfrm rot="5400000">
            <a:off x="3920331" y="-1256505"/>
            <a:ext cx="4351338" cy="10515599"/>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65" name="Google Shape;65;p23"/>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6" name="Google Shape;66;p23"/>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7" name="Google Shape;67;p23"/>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4"/>
          <p:cNvSpPr txBox="1">
            <a:spLocks noGrp="1"/>
          </p:cNvSpPr>
          <p:nvPr>
            <p:ph type="title"/>
          </p:nvPr>
        </p:nvSpPr>
        <p:spPr>
          <a:xfrm>
            <a:off x="838200" y="365125"/>
            <a:ext cx="10515599" cy="1325562"/>
          </a:xfrm>
          <a:prstGeom prst="rect">
            <a:avLst/>
          </a:prstGeom>
          <a:noFill/>
          <a:ln>
            <a:noFill/>
          </a:ln>
        </p:spPr>
        <p:txBody>
          <a:bodyPr spcFirstLastPara="1" wrap="square" lIns="91425" tIns="91425" rIns="91425" bIns="91425"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a:lvl2pPr>
            <a:lvl3pPr marR="0" lvl="2" algn="l" rtl="0">
              <a:spcBef>
                <a:spcPts val="0"/>
              </a:spcBef>
              <a:spcAft>
                <a:spcPts val="0"/>
              </a:spcAft>
              <a:buSzPts val="1400"/>
              <a:buNone/>
              <a:defRPr sz="1800"/>
            </a:lvl3pPr>
            <a:lvl4pPr marR="0" lvl="3" algn="l" rtl="0">
              <a:spcBef>
                <a:spcPts val="0"/>
              </a:spcBef>
              <a:spcAft>
                <a:spcPts val="0"/>
              </a:spcAft>
              <a:buSzPts val="1400"/>
              <a:buNone/>
              <a:defRPr sz="1800"/>
            </a:lvl4pPr>
            <a:lvl5pPr marR="0" lvl="4" algn="l" rtl="0">
              <a:spcBef>
                <a:spcPts val="0"/>
              </a:spcBef>
              <a:spcAft>
                <a:spcPts val="0"/>
              </a:spcAft>
              <a:buSzPts val="1400"/>
              <a:buNone/>
              <a:defRPr sz="1800"/>
            </a:lvl5pPr>
            <a:lvl6pPr marR="0" lvl="5" algn="l" rtl="0">
              <a:spcBef>
                <a:spcPts val="0"/>
              </a:spcBef>
              <a:spcAft>
                <a:spcPts val="0"/>
              </a:spcAft>
              <a:buSzPts val="1400"/>
              <a:buNone/>
              <a:defRPr sz="1800"/>
            </a:lvl6pPr>
            <a:lvl7pPr marR="0" lvl="6" algn="l" rtl="0">
              <a:spcBef>
                <a:spcPts val="0"/>
              </a:spcBef>
              <a:spcAft>
                <a:spcPts val="0"/>
              </a:spcAft>
              <a:buSzPts val="1400"/>
              <a:buNone/>
              <a:defRPr sz="1800"/>
            </a:lvl7pPr>
            <a:lvl8pPr marR="0" lvl="7" algn="l" rtl="0">
              <a:spcBef>
                <a:spcPts val="0"/>
              </a:spcBef>
              <a:spcAft>
                <a:spcPts val="0"/>
              </a:spcAft>
              <a:buSzPts val="1400"/>
              <a:buNone/>
              <a:defRPr sz="1800"/>
            </a:lvl8pPr>
            <a:lvl9pPr marR="0" lvl="8" algn="l" rtl="0">
              <a:spcBef>
                <a:spcPts val="0"/>
              </a:spcBef>
              <a:spcAft>
                <a:spcPts val="0"/>
              </a:spcAft>
              <a:buSzPts val="1400"/>
              <a:buNone/>
              <a:defRPr sz="1800"/>
            </a:lvl9pPr>
          </a:lstStyle>
          <a:p>
            <a:endParaRPr/>
          </a:p>
        </p:txBody>
      </p:sp>
      <p:sp>
        <p:nvSpPr>
          <p:cNvPr id="7" name="Google Shape;7;p14"/>
          <p:cNvSpPr txBox="1">
            <a:spLocks noGrp="1"/>
          </p:cNvSpPr>
          <p:nvPr>
            <p:ph type="body" idx="1"/>
          </p:nvPr>
        </p:nvSpPr>
        <p:spPr>
          <a:xfrm>
            <a:off x="838200" y="1825625"/>
            <a:ext cx="10515599" cy="4351338"/>
          </a:xfrm>
          <a:prstGeom prst="rect">
            <a:avLst/>
          </a:prstGeom>
          <a:noFill/>
          <a:ln>
            <a:noFill/>
          </a:ln>
        </p:spPr>
        <p:txBody>
          <a:bodyPr spcFirstLastPara="1" wrap="square" lIns="91425" tIns="91425" rIns="91425" bIns="91425"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4"/>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4"/>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4"/>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youtube.com/watch?v=VTtNn6Z9Q0Q" TargetMode="External"/><Relationship Id="rId7"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hyperlink" Target="https://www.freepik.es/foto-gratis/primer-disparo-ternero-blanco-negro-pradera_18812461.htm?query=ganado"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www.freepik.es/vector-gratis/paisaje-granja-diseno-plano_4636937.htm?query=ganado"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hyperlink" Target="https://www.freepik.es/vector-gratis/composicion-redonda-elementos-granja-dibujo-colorido_10271878.htm?query=cow%20product"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hyperlink" Target="https://www.freepik.es/vector-gratis/piramide-alimentos-saludables-infografia_7558437.htm?query=alimentos"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2"/>
          <p:cNvSpPr/>
          <p:nvPr/>
        </p:nvSpPr>
        <p:spPr>
          <a:xfrm>
            <a:off x="2027588" y="2823358"/>
            <a:ext cx="8136824" cy="1211283"/>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dirty="0">
                <a:solidFill>
                  <a:schemeClr val="lt1"/>
                </a:solidFill>
                <a:latin typeface="Arial"/>
                <a:ea typeface="Arial"/>
                <a:cs typeface="Arial"/>
                <a:sym typeface="Arial"/>
              </a:rPr>
              <a:t>Video</a:t>
            </a:r>
          </a:p>
          <a:p>
            <a:pPr marL="0" marR="0" lvl="0" indent="0" algn="ctr" rtl="0">
              <a:lnSpc>
                <a:spcPct val="100000"/>
              </a:lnSpc>
              <a:spcBef>
                <a:spcPts val="0"/>
              </a:spcBef>
              <a:spcAft>
                <a:spcPts val="0"/>
              </a:spcAft>
              <a:buClr>
                <a:schemeClr val="lt1"/>
              </a:buClr>
              <a:buSzPts val="450"/>
              <a:buFont typeface="Arial"/>
              <a:buNone/>
            </a:pPr>
            <a:r>
              <a:rPr lang="es-ES" sz="1800" dirty="0">
                <a:solidFill>
                  <a:schemeClr val="lt1"/>
                </a:solidFill>
              </a:rPr>
              <a:t>CF04_1_intro</a:t>
            </a:r>
            <a:endParaRPr sz="1800" b="0" i="0" u="none" strike="noStrike" cap="none" dirty="0">
              <a:solidFill>
                <a:schemeClr val="lt1"/>
              </a:solidFill>
              <a:latin typeface="Arial"/>
              <a:ea typeface="Arial"/>
              <a:cs typeface="Arial"/>
              <a:sym typeface="Arial"/>
            </a:endParaRP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3"/>
          <p:cNvSpPr/>
          <p:nvPr/>
        </p:nvSpPr>
        <p:spPr>
          <a:xfrm>
            <a:off x="6858000" y="0"/>
            <a:ext cx="5333999"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91" name="Google Shape;91;p3"/>
          <p:cNvSpPr txBox="1"/>
          <p:nvPr/>
        </p:nvSpPr>
        <p:spPr>
          <a:xfrm>
            <a:off x="6896100" y="1257300"/>
            <a:ext cx="5314800" cy="3016199"/>
          </a:xfrm>
          <a:prstGeom prst="rect">
            <a:avLst/>
          </a:prstGeom>
          <a:noFill/>
          <a:ln>
            <a:noFill/>
          </a:ln>
        </p:spPr>
        <p:txBody>
          <a:bodyPr spcFirstLastPara="1" wrap="square" lIns="91425" tIns="45700" rIns="91425" bIns="45700" anchor="t" anchorCtr="0">
            <a:noAutofit/>
          </a:bodyPr>
          <a:lstStyle/>
          <a:p>
            <a:pPr lvl="0">
              <a:buClr>
                <a:schemeClr val="dk1"/>
              </a:buClr>
              <a:buSzPts val="350"/>
            </a:pPr>
            <a:r>
              <a:rPr lang="es-ES" sz="1400" b="0" i="0" u="none" strike="noStrike" cap="none" dirty="0">
                <a:solidFill>
                  <a:schemeClr val="dk1"/>
                </a:solidFill>
                <a:latin typeface="Arial"/>
                <a:ea typeface="Arial"/>
                <a:cs typeface="Arial"/>
                <a:sym typeface="Arial"/>
              </a:rPr>
              <a:t>Hacer un video con la presentación de algunas imágenes y una voz en off para la presentación de la parte inicial del video. Se puede tener un </a:t>
            </a:r>
            <a:r>
              <a:rPr lang="es-ES" dirty="0">
                <a:solidFill>
                  <a:schemeClr val="dk1"/>
                </a:solidFill>
              </a:rPr>
              <a:t>video como este </a:t>
            </a:r>
            <a:r>
              <a:rPr lang="es-ES" dirty="0">
                <a:solidFill>
                  <a:schemeClr val="dk1"/>
                </a:solidFill>
                <a:hlinkClick r:id="rId3"/>
              </a:rPr>
              <a:t>https://www.youtube.com/watch?v=VTtNn6Z9Q0Q</a:t>
            </a:r>
            <a:r>
              <a:rPr lang="es-ES" dirty="0">
                <a:solidFill>
                  <a:schemeClr val="dk1"/>
                </a:solidFill>
              </a:rPr>
              <a:t> </a:t>
            </a:r>
            <a:endParaRPr sz="1400" b="0" i="0" u="none" strike="noStrike" cap="none" dirty="0">
              <a:solidFill>
                <a:schemeClr val="dk1"/>
              </a:solidFill>
              <a:latin typeface="Arial"/>
              <a:ea typeface="Arial"/>
              <a:cs typeface="Arial"/>
              <a:sym typeface="Arial"/>
            </a:endParaRPr>
          </a:p>
        </p:txBody>
      </p:sp>
      <p:sp>
        <p:nvSpPr>
          <p:cNvPr id="92" name="Google Shape;92;p3"/>
          <p:cNvSpPr/>
          <p:nvPr/>
        </p:nvSpPr>
        <p:spPr>
          <a:xfrm>
            <a:off x="6877050" y="0"/>
            <a:ext cx="5314949"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a:solidFill>
                  <a:schemeClr val="lt1"/>
                </a:solidFill>
                <a:latin typeface="Arial"/>
                <a:ea typeface="Arial"/>
                <a:cs typeface="Arial"/>
                <a:sym typeface="Arial"/>
              </a:rPr>
              <a:t>Indicaciones para la producción</a:t>
            </a:r>
            <a:endParaRPr/>
          </a:p>
        </p:txBody>
      </p:sp>
      <p:sp>
        <p:nvSpPr>
          <p:cNvPr id="93" name="Google Shape;93;p3"/>
          <p:cNvSpPr/>
          <p:nvPr/>
        </p:nvSpPr>
        <p:spPr>
          <a:xfrm>
            <a:off x="0" y="4203521"/>
            <a:ext cx="6858000" cy="2654400"/>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4" name="Google Shape;94;p3"/>
          <p:cNvSpPr txBox="1"/>
          <p:nvPr/>
        </p:nvSpPr>
        <p:spPr>
          <a:xfrm>
            <a:off x="92278" y="4397160"/>
            <a:ext cx="6457950" cy="1107995"/>
          </a:xfrm>
          <a:prstGeom prst="rect">
            <a:avLst/>
          </a:prstGeom>
          <a:noFill/>
          <a:ln>
            <a:noFill/>
          </a:ln>
        </p:spPr>
        <p:txBody>
          <a:bodyPr spcFirstLastPara="1" wrap="square" lIns="91425" tIns="45700" rIns="91425" bIns="45700" anchor="t" anchorCtr="0">
            <a:noAutofit/>
          </a:bodyPr>
          <a:lstStyle/>
          <a:p>
            <a:pPr lvl="0">
              <a:buClr>
                <a:schemeClr val="dk1"/>
              </a:buClr>
              <a:buSzPts val="350"/>
            </a:pPr>
            <a:r>
              <a:rPr lang="es-CO" dirty="0"/>
              <a:t>La palabra pecuario viene del latín </a:t>
            </a:r>
            <a:r>
              <a:rPr lang="es-CO" i="1" dirty="0" err="1"/>
              <a:t>pecus</a:t>
            </a:r>
            <a:r>
              <a:rPr lang="es-CO" dirty="0"/>
              <a:t> (ganado) y significa relativo al ganado. Por tanto, cuando se refiere al sector ganadero se está hablando de un mismo sector, el cual puede denominarse de ambas </a:t>
            </a:r>
            <a:r>
              <a:rPr lang="es-CO" dirty="0" smtClean="0"/>
              <a:t>formas (ganadero o pecuario). </a:t>
            </a:r>
            <a:endParaRPr sz="1400" b="0" i="0" u="none" strike="noStrike" cap="none" dirty="0">
              <a:solidFill>
                <a:schemeClr val="dk1"/>
              </a:solidFill>
              <a:latin typeface="Arial"/>
              <a:ea typeface="Arial"/>
              <a:cs typeface="Arial"/>
              <a:sym typeface="Arial"/>
            </a:endParaRPr>
          </a:p>
        </p:txBody>
      </p:sp>
      <p:sp>
        <p:nvSpPr>
          <p:cNvPr id="95" name="Google Shape;95;p3"/>
          <p:cNvSpPr/>
          <p:nvPr/>
        </p:nvSpPr>
        <p:spPr>
          <a:xfrm>
            <a:off x="-19050" y="83127"/>
            <a:ext cx="6877050" cy="3733450"/>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6" name="Google Shape;96;p3"/>
          <p:cNvSpPr/>
          <p:nvPr/>
        </p:nvSpPr>
        <p:spPr>
          <a:xfrm>
            <a:off x="6867525" y="5602432"/>
            <a:ext cx="5333999" cy="1255566"/>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lvl="0">
              <a:buClr>
                <a:schemeClr val="dk1"/>
              </a:buClr>
              <a:buSzPts val="300"/>
            </a:pPr>
            <a:r>
              <a:rPr lang="es-ES" sz="1200" b="0" i="0" u="none" strike="noStrike" cap="none" dirty="0">
                <a:solidFill>
                  <a:schemeClr val="dk1"/>
                </a:solidFill>
                <a:latin typeface="Arial"/>
                <a:ea typeface="Arial"/>
                <a:cs typeface="Arial"/>
                <a:sym typeface="Arial"/>
              </a:rPr>
              <a:t>Referencias de las imágenes</a:t>
            </a:r>
            <a:r>
              <a:rPr lang="es-ES" sz="1200" dirty="0">
                <a:solidFill>
                  <a:schemeClr val="dk1"/>
                </a:solidFill>
              </a:rPr>
              <a:t>: </a:t>
            </a:r>
            <a:r>
              <a:rPr lang="es-ES" sz="1200" dirty="0">
                <a:solidFill>
                  <a:schemeClr val="dk1"/>
                </a:solidFill>
                <a:hlinkClick r:id="rId4"/>
              </a:rPr>
              <a:t>https://www.freepik.es/foto-gratis/primer-disparo-ternero-blanco-negro-pradera_18812461.htm?query=ganado</a:t>
            </a:r>
            <a:r>
              <a:rPr lang="es-ES" sz="1200" dirty="0">
                <a:solidFill>
                  <a:schemeClr val="dk1"/>
                </a:solidFill>
              </a:rPr>
              <a:t> </a:t>
            </a:r>
            <a:endParaRPr dirty="0"/>
          </a:p>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sp>
        <p:nvSpPr>
          <p:cNvPr id="97" name="Google Shape;97;p3"/>
          <p:cNvSpPr/>
          <p:nvPr/>
        </p:nvSpPr>
        <p:spPr>
          <a:xfrm>
            <a:off x="0" y="3818394"/>
            <a:ext cx="6858000" cy="385128"/>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a:solidFill>
                  <a:schemeClr val="lt1"/>
                </a:solidFill>
                <a:latin typeface="Arial"/>
                <a:ea typeface="Arial"/>
                <a:cs typeface="Arial"/>
                <a:sym typeface="Arial"/>
              </a:rPr>
              <a:t>Audio/ Narración </a:t>
            </a:r>
            <a:endParaRPr/>
          </a:p>
        </p:txBody>
      </p:sp>
      <p:grpSp>
        <p:nvGrpSpPr>
          <p:cNvPr id="98" name="Google Shape;98;p3"/>
          <p:cNvGrpSpPr/>
          <p:nvPr/>
        </p:nvGrpSpPr>
        <p:grpSpPr>
          <a:xfrm>
            <a:off x="-42401" y="-64613"/>
            <a:ext cx="6909926" cy="3859056"/>
            <a:chOff x="-42401" y="-24097"/>
            <a:chExt cx="6909926" cy="3859056"/>
          </a:xfrm>
        </p:grpSpPr>
        <p:pic>
          <p:nvPicPr>
            <p:cNvPr id="99" name="Google Shape;99;p3"/>
            <p:cNvPicPr preferRelativeResize="0"/>
            <p:nvPr/>
          </p:nvPicPr>
          <p:blipFill rotWithShape="1">
            <a:blip r:embed="rId5">
              <a:alphaModFix/>
            </a:blip>
            <a:srcRect/>
            <a:stretch/>
          </p:blipFill>
          <p:spPr>
            <a:xfrm>
              <a:off x="-42401" y="-24097"/>
              <a:ext cx="6909926" cy="3859056"/>
            </a:xfrm>
            <a:prstGeom prst="rect">
              <a:avLst/>
            </a:prstGeom>
            <a:noFill/>
            <a:ln>
              <a:noFill/>
            </a:ln>
          </p:spPr>
        </p:pic>
        <p:sp>
          <p:nvSpPr>
            <p:cNvPr id="100" name="Google Shape;100;p3"/>
            <p:cNvSpPr/>
            <p:nvPr/>
          </p:nvSpPr>
          <p:spPr>
            <a:xfrm>
              <a:off x="92278" y="37223"/>
              <a:ext cx="6677636" cy="3315531"/>
            </a:xfrm>
            <a:prstGeom prst="rect">
              <a:avLst/>
            </a:prstGeom>
            <a:solidFill>
              <a:schemeClr val="lt1"/>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sp>
        <p:nvSpPr>
          <p:cNvPr id="101" name="Google Shape;101;p3"/>
          <p:cNvSpPr/>
          <p:nvPr/>
        </p:nvSpPr>
        <p:spPr>
          <a:xfrm>
            <a:off x="258226" y="140320"/>
            <a:ext cx="6341548" cy="462308"/>
          </a:xfrm>
          <a:prstGeom prst="roundRect">
            <a:avLst>
              <a:gd name="adj" fmla="val 16667"/>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450"/>
              <a:buFont typeface="Arial"/>
              <a:buNone/>
            </a:pPr>
            <a:r>
              <a:rPr lang="es-ES" sz="1800" b="0" i="0" u="none" strike="noStrike" cap="none" dirty="0">
                <a:solidFill>
                  <a:schemeClr val="dk1"/>
                </a:solidFill>
                <a:latin typeface="Arial"/>
                <a:ea typeface="Arial"/>
                <a:cs typeface="Arial"/>
                <a:sym typeface="Arial"/>
              </a:rPr>
              <a:t>PECUS - </a:t>
            </a:r>
            <a:r>
              <a:rPr lang="es-ES" sz="1800" b="0" i="0" u="none" strike="noStrike" cap="none" dirty="0" smtClean="0">
                <a:solidFill>
                  <a:schemeClr val="dk1"/>
                </a:solidFill>
                <a:latin typeface="Arial"/>
                <a:ea typeface="Arial"/>
                <a:cs typeface="Arial"/>
                <a:sym typeface="Arial"/>
              </a:rPr>
              <a:t>ganado</a:t>
            </a:r>
            <a:endParaRPr sz="1800" b="0" i="0" u="none" strike="noStrike" cap="none" dirty="0">
              <a:solidFill>
                <a:schemeClr val="dk1"/>
              </a:solidFill>
              <a:latin typeface="Arial"/>
              <a:ea typeface="Arial"/>
              <a:cs typeface="Arial"/>
              <a:sym typeface="Arial"/>
            </a:endParaRPr>
          </a:p>
        </p:txBody>
      </p:sp>
      <p:pic>
        <p:nvPicPr>
          <p:cNvPr id="3" name="Imagen 2" descr="Vaca de pie sobre pasto&#10;&#10;Descripción generada automáticamente">
            <a:extLst>
              <a:ext uri="{FF2B5EF4-FFF2-40B4-BE49-F238E27FC236}">
                <a16:creationId xmlns:a16="http://schemas.microsoft.com/office/drawing/2014/main" xmlns="" id="{7F9CAABF-F9E8-8243-ACF6-DACB64EE51C1}"/>
              </a:ext>
            </a:extLst>
          </p:cNvPr>
          <p:cNvPicPr>
            <a:picLocks noChangeAspect="1"/>
          </p:cNvPicPr>
          <p:nvPr/>
        </p:nvPicPr>
        <p:blipFill>
          <a:blip r:embed="rId6"/>
          <a:stretch>
            <a:fillRect/>
          </a:stretch>
        </p:blipFill>
        <p:spPr>
          <a:xfrm>
            <a:off x="3427006" y="1065842"/>
            <a:ext cx="3172768" cy="2143627"/>
          </a:xfrm>
          <a:prstGeom prst="rect">
            <a:avLst/>
          </a:prstGeom>
        </p:spPr>
      </p:pic>
      <p:pic>
        <p:nvPicPr>
          <p:cNvPr id="5" name="Imagen 4" descr="Vaca de pie sobre pasto&#10;&#10;Descripción generada automáticamente">
            <a:extLst>
              <a:ext uri="{FF2B5EF4-FFF2-40B4-BE49-F238E27FC236}">
                <a16:creationId xmlns:a16="http://schemas.microsoft.com/office/drawing/2014/main" xmlns="" id="{3EDB4FDB-ED00-9A41-9CAA-E82D2566E58B}"/>
              </a:ext>
            </a:extLst>
          </p:cNvPr>
          <p:cNvPicPr>
            <a:picLocks noChangeAspect="1"/>
          </p:cNvPicPr>
          <p:nvPr/>
        </p:nvPicPr>
        <p:blipFill>
          <a:blip r:embed="rId7"/>
          <a:stretch>
            <a:fillRect/>
          </a:stretch>
        </p:blipFill>
        <p:spPr>
          <a:xfrm>
            <a:off x="233362" y="602628"/>
            <a:ext cx="3182500" cy="2143627"/>
          </a:xfrm>
          <a:prstGeom prst="rect">
            <a:avLst/>
          </a:prstGeom>
        </p:spPr>
      </p:pic>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4"/>
          <p:cNvSpPr/>
          <p:nvPr/>
        </p:nvSpPr>
        <p:spPr>
          <a:xfrm>
            <a:off x="6858000" y="0"/>
            <a:ext cx="5333999"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07" name="Google Shape;107;p4"/>
          <p:cNvSpPr txBox="1"/>
          <p:nvPr/>
        </p:nvSpPr>
        <p:spPr>
          <a:xfrm>
            <a:off x="6896100" y="1257300"/>
            <a:ext cx="5314800" cy="301619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350"/>
              <a:buFont typeface="Arial"/>
              <a:buNone/>
            </a:pPr>
            <a:r>
              <a:rPr lang="es-ES" sz="1400" b="0" i="0" u="none" strike="noStrike" cap="none" dirty="0">
                <a:solidFill>
                  <a:schemeClr val="dk1"/>
                </a:solidFill>
                <a:latin typeface="Arial"/>
                <a:ea typeface="Arial"/>
                <a:cs typeface="Arial"/>
                <a:sym typeface="Arial"/>
              </a:rPr>
              <a:t>Se recomienda hacer una animación o una toma de una finca o granja ganadera.</a:t>
            </a:r>
            <a:endParaRPr sz="1400" b="0" i="0" u="none" strike="noStrike" cap="none" dirty="0">
              <a:solidFill>
                <a:schemeClr val="dk1"/>
              </a:solidFill>
              <a:latin typeface="Arial"/>
              <a:ea typeface="Arial"/>
              <a:cs typeface="Arial"/>
              <a:sym typeface="Arial"/>
            </a:endParaRPr>
          </a:p>
        </p:txBody>
      </p:sp>
      <p:sp>
        <p:nvSpPr>
          <p:cNvPr id="108" name="Google Shape;108;p4"/>
          <p:cNvSpPr/>
          <p:nvPr/>
        </p:nvSpPr>
        <p:spPr>
          <a:xfrm>
            <a:off x="6877050" y="0"/>
            <a:ext cx="5314949"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a:solidFill>
                  <a:schemeClr val="lt1"/>
                </a:solidFill>
                <a:latin typeface="Arial"/>
                <a:ea typeface="Arial"/>
                <a:cs typeface="Arial"/>
                <a:sym typeface="Arial"/>
              </a:rPr>
              <a:t>Indicaciones para la producción</a:t>
            </a:r>
            <a:endParaRPr/>
          </a:p>
        </p:txBody>
      </p:sp>
      <p:sp>
        <p:nvSpPr>
          <p:cNvPr id="109" name="Google Shape;109;p4"/>
          <p:cNvSpPr/>
          <p:nvPr/>
        </p:nvSpPr>
        <p:spPr>
          <a:xfrm>
            <a:off x="0" y="4203521"/>
            <a:ext cx="6858000" cy="2654400"/>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0" name="Google Shape;110;p4"/>
          <p:cNvSpPr txBox="1"/>
          <p:nvPr/>
        </p:nvSpPr>
        <p:spPr>
          <a:xfrm>
            <a:off x="92278" y="4397160"/>
            <a:ext cx="6457950" cy="1107995"/>
          </a:xfrm>
          <a:prstGeom prst="rect">
            <a:avLst/>
          </a:prstGeom>
          <a:noFill/>
          <a:ln>
            <a:noFill/>
          </a:ln>
        </p:spPr>
        <p:txBody>
          <a:bodyPr spcFirstLastPara="1" wrap="square" lIns="91425" tIns="45700" rIns="91425" bIns="45700" anchor="t" anchorCtr="0">
            <a:noAutofit/>
          </a:bodyPr>
          <a:lstStyle/>
          <a:p>
            <a:pPr lvl="0">
              <a:buClr>
                <a:schemeClr val="dk1"/>
              </a:buClr>
              <a:buSzPts val="350"/>
            </a:pPr>
            <a:r>
              <a:rPr lang="es-CO" dirty="0"/>
              <a:t>También se denomina pecuaria a la actividad relacionada con la producción de ganado y forma un sector esencial dentro de las actividades agropecuarias, que a su vez se constituyen como actividades primarias dentro de la economía. </a:t>
            </a:r>
            <a:endParaRPr sz="1400" b="0" i="0" u="none" strike="noStrike" cap="none" dirty="0">
              <a:solidFill>
                <a:schemeClr val="dk1"/>
              </a:solidFill>
              <a:latin typeface="Arial"/>
              <a:ea typeface="Arial"/>
              <a:cs typeface="Arial"/>
              <a:sym typeface="Arial"/>
            </a:endParaRPr>
          </a:p>
        </p:txBody>
      </p:sp>
      <p:sp>
        <p:nvSpPr>
          <p:cNvPr id="111" name="Google Shape;111;p4"/>
          <p:cNvSpPr/>
          <p:nvPr/>
        </p:nvSpPr>
        <p:spPr>
          <a:xfrm>
            <a:off x="-19050" y="83127"/>
            <a:ext cx="6877050" cy="3733450"/>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2" name="Google Shape;112;p4"/>
          <p:cNvSpPr/>
          <p:nvPr/>
        </p:nvSpPr>
        <p:spPr>
          <a:xfrm>
            <a:off x="6867525" y="5602432"/>
            <a:ext cx="5333999" cy="1255566"/>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lvl="0">
              <a:buClr>
                <a:schemeClr val="dk1"/>
              </a:buClr>
              <a:buSzPts val="300"/>
            </a:pPr>
            <a:r>
              <a:rPr lang="es-ES" sz="1200" b="0" i="0" u="none" strike="noStrike" cap="none" dirty="0">
                <a:solidFill>
                  <a:schemeClr val="dk1"/>
                </a:solidFill>
                <a:latin typeface="Arial"/>
                <a:ea typeface="Arial"/>
                <a:cs typeface="Arial"/>
                <a:sym typeface="Arial"/>
              </a:rPr>
              <a:t>Referencias de las imágenes</a:t>
            </a:r>
            <a:r>
              <a:rPr lang="es-ES" sz="1200" dirty="0">
                <a:solidFill>
                  <a:schemeClr val="dk1"/>
                </a:solidFill>
              </a:rPr>
              <a:t>: </a:t>
            </a:r>
            <a:r>
              <a:rPr lang="es-ES" sz="1200" dirty="0">
                <a:solidFill>
                  <a:schemeClr val="dk1"/>
                </a:solidFill>
                <a:hlinkClick r:id="rId3"/>
              </a:rPr>
              <a:t>https://www.freepik.es/vector-gratis/paisaje-granja-diseno-plano_4636937.htm?query=ganado</a:t>
            </a:r>
            <a:r>
              <a:rPr lang="es-ES" sz="1200" dirty="0">
                <a:solidFill>
                  <a:schemeClr val="dk1"/>
                </a:solidFill>
              </a:rPr>
              <a:t> </a:t>
            </a:r>
            <a:endParaRPr dirty="0"/>
          </a:p>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sp>
        <p:nvSpPr>
          <p:cNvPr id="113" name="Google Shape;113;p4"/>
          <p:cNvSpPr/>
          <p:nvPr/>
        </p:nvSpPr>
        <p:spPr>
          <a:xfrm>
            <a:off x="0" y="3818394"/>
            <a:ext cx="6858000" cy="385128"/>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a:solidFill>
                  <a:schemeClr val="lt1"/>
                </a:solidFill>
                <a:latin typeface="Arial"/>
                <a:ea typeface="Arial"/>
                <a:cs typeface="Arial"/>
                <a:sym typeface="Arial"/>
              </a:rPr>
              <a:t>Audio/ Narración </a:t>
            </a:r>
            <a:endParaRPr/>
          </a:p>
        </p:txBody>
      </p:sp>
      <p:grpSp>
        <p:nvGrpSpPr>
          <p:cNvPr id="114" name="Google Shape;114;p4"/>
          <p:cNvGrpSpPr/>
          <p:nvPr/>
        </p:nvGrpSpPr>
        <p:grpSpPr>
          <a:xfrm>
            <a:off x="-42401" y="-64613"/>
            <a:ext cx="6909926" cy="3859056"/>
            <a:chOff x="-42401" y="-24097"/>
            <a:chExt cx="6909926" cy="3859056"/>
          </a:xfrm>
        </p:grpSpPr>
        <p:pic>
          <p:nvPicPr>
            <p:cNvPr id="115" name="Google Shape;115;p4"/>
            <p:cNvPicPr preferRelativeResize="0"/>
            <p:nvPr/>
          </p:nvPicPr>
          <p:blipFill rotWithShape="1">
            <a:blip r:embed="rId4">
              <a:alphaModFix/>
            </a:blip>
            <a:srcRect/>
            <a:stretch/>
          </p:blipFill>
          <p:spPr>
            <a:xfrm>
              <a:off x="-42401" y="-24097"/>
              <a:ext cx="6909926" cy="3859056"/>
            </a:xfrm>
            <a:prstGeom prst="rect">
              <a:avLst/>
            </a:prstGeom>
            <a:noFill/>
            <a:ln>
              <a:noFill/>
            </a:ln>
          </p:spPr>
        </p:pic>
        <p:sp>
          <p:nvSpPr>
            <p:cNvPr id="116" name="Google Shape;116;p4"/>
            <p:cNvSpPr/>
            <p:nvPr/>
          </p:nvSpPr>
          <p:spPr>
            <a:xfrm>
              <a:off x="92278" y="37223"/>
              <a:ext cx="6677636" cy="3315531"/>
            </a:xfrm>
            <a:prstGeom prst="rect">
              <a:avLst/>
            </a:prstGeom>
            <a:solidFill>
              <a:schemeClr val="lt1"/>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pic>
        <p:nvPicPr>
          <p:cNvPr id="3" name="Imagen 2" descr="Pantalla de video juego&#10;&#10;Descripción generada automáticamente con confianza media">
            <a:extLst>
              <a:ext uri="{FF2B5EF4-FFF2-40B4-BE49-F238E27FC236}">
                <a16:creationId xmlns:a16="http://schemas.microsoft.com/office/drawing/2014/main" xmlns="" id="{67EF323E-2919-2240-B72D-E01F5CD89B61}"/>
              </a:ext>
            </a:extLst>
          </p:cNvPr>
          <p:cNvPicPr>
            <a:picLocks noChangeAspect="1"/>
          </p:cNvPicPr>
          <p:nvPr/>
        </p:nvPicPr>
        <p:blipFill>
          <a:blip r:embed="rId5"/>
          <a:stretch>
            <a:fillRect/>
          </a:stretch>
        </p:blipFill>
        <p:spPr>
          <a:xfrm>
            <a:off x="92278" y="-3293"/>
            <a:ext cx="3575832" cy="2596464"/>
          </a:xfrm>
          <a:prstGeom prst="rect">
            <a:avLst/>
          </a:prstGeom>
        </p:spPr>
      </p:pic>
      <p:pic>
        <p:nvPicPr>
          <p:cNvPr id="5" name="Imagen 4" descr="Una captura de un videojuego&#10;&#10;Descripción generada automáticamente con confianza media">
            <a:extLst>
              <a:ext uri="{FF2B5EF4-FFF2-40B4-BE49-F238E27FC236}">
                <a16:creationId xmlns:a16="http://schemas.microsoft.com/office/drawing/2014/main" xmlns="" id="{C13DB26A-96C7-954F-82D2-FE72274BAFCE}"/>
              </a:ext>
            </a:extLst>
          </p:cNvPr>
          <p:cNvPicPr>
            <a:picLocks noChangeAspect="1"/>
          </p:cNvPicPr>
          <p:nvPr/>
        </p:nvPicPr>
        <p:blipFill>
          <a:blip r:embed="rId6"/>
          <a:stretch>
            <a:fillRect/>
          </a:stretch>
        </p:blipFill>
        <p:spPr>
          <a:xfrm>
            <a:off x="4022331" y="1254647"/>
            <a:ext cx="2577443" cy="1940230"/>
          </a:xfrm>
          <a:prstGeom prst="rect">
            <a:avLst/>
          </a:prstGeom>
        </p:spPr>
      </p:pic>
      <p:sp>
        <p:nvSpPr>
          <p:cNvPr id="117" name="Google Shape;117;p4"/>
          <p:cNvSpPr/>
          <p:nvPr/>
        </p:nvSpPr>
        <p:spPr>
          <a:xfrm>
            <a:off x="3412562" y="343859"/>
            <a:ext cx="3278505" cy="462308"/>
          </a:xfrm>
          <a:prstGeom prst="roundRect">
            <a:avLst>
              <a:gd name="adj" fmla="val 16667"/>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450"/>
              <a:buFont typeface="Arial"/>
              <a:buNone/>
            </a:pPr>
            <a:r>
              <a:rPr lang="es-ES" sz="1800" b="0" i="0" u="none" strike="noStrike" cap="none" dirty="0">
                <a:solidFill>
                  <a:schemeClr val="dk1"/>
                </a:solidFill>
                <a:latin typeface="Arial"/>
                <a:ea typeface="Arial"/>
                <a:cs typeface="Arial"/>
                <a:sym typeface="Arial"/>
              </a:rPr>
              <a:t>Producción de </a:t>
            </a:r>
            <a:r>
              <a:rPr lang="es-ES" sz="1800" b="0" i="0" u="none" strike="noStrike" cap="none" dirty="0" smtClean="0">
                <a:solidFill>
                  <a:schemeClr val="dk1"/>
                </a:solidFill>
                <a:latin typeface="Arial"/>
                <a:ea typeface="Arial"/>
                <a:cs typeface="Arial"/>
                <a:sym typeface="Arial"/>
              </a:rPr>
              <a:t>ganado</a:t>
            </a:r>
            <a:endParaRPr sz="1800" b="0" i="0" u="none" strike="noStrike" cap="none" dirty="0">
              <a:solidFill>
                <a:schemeClr val="dk1"/>
              </a:solidFill>
              <a:latin typeface="Arial"/>
              <a:ea typeface="Arial"/>
              <a:cs typeface="Arial"/>
              <a:sym typeface="Arial"/>
            </a:endParaRP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5"/>
          <p:cNvSpPr/>
          <p:nvPr/>
        </p:nvSpPr>
        <p:spPr>
          <a:xfrm>
            <a:off x="6858000" y="0"/>
            <a:ext cx="5333999"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23" name="Google Shape;123;p5"/>
          <p:cNvSpPr txBox="1"/>
          <p:nvPr/>
        </p:nvSpPr>
        <p:spPr>
          <a:xfrm>
            <a:off x="6896100" y="1257300"/>
            <a:ext cx="5314800" cy="301619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350"/>
              <a:buFont typeface="Arial"/>
              <a:buNone/>
            </a:pPr>
            <a:r>
              <a:rPr lang="es-ES" sz="1400" b="0" i="0" u="none" strike="noStrike" cap="none" dirty="0">
                <a:solidFill>
                  <a:schemeClr val="dk1"/>
                </a:solidFill>
                <a:latin typeface="Arial"/>
                <a:ea typeface="Arial"/>
                <a:cs typeface="Arial"/>
                <a:sym typeface="Arial"/>
              </a:rPr>
              <a:t>Cargar imágenes que tengan que ver con la producción pecuaria con los productos como huevos y otras especies.</a:t>
            </a:r>
            <a:endParaRPr sz="1400" b="0" i="0" u="none" strike="noStrike" cap="none" dirty="0">
              <a:solidFill>
                <a:schemeClr val="dk1"/>
              </a:solidFill>
              <a:latin typeface="Arial"/>
              <a:ea typeface="Arial"/>
              <a:cs typeface="Arial"/>
              <a:sym typeface="Arial"/>
            </a:endParaRPr>
          </a:p>
        </p:txBody>
      </p:sp>
      <p:sp>
        <p:nvSpPr>
          <p:cNvPr id="124" name="Google Shape;124;p5"/>
          <p:cNvSpPr/>
          <p:nvPr/>
        </p:nvSpPr>
        <p:spPr>
          <a:xfrm>
            <a:off x="6877050" y="0"/>
            <a:ext cx="5314949"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a:solidFill>
                  <a:schemeClr val="lt1"/>
                </a:solidFill>
                <a:latin typeface="Arial"/>
                <a:ea typeface="Arial"/>
                <a:cs typeface="Arial"/>
                <a:sym typeface="Arial"/>
              </a:rPr>
              <a:t>Indicaciones para la producción</a:t>
            </a:r>
            <a:endParaRPr/>
          </a:p>
        </p:txBody>
      </p:sp>
      <p:sp>
        <p:nvSpPr>
          <p:cNvPr id="125" name="Google Shape;125;p5"/>
          <p:cNvSpPr/>
          <p:nvPr/>
        </p:nvSpPr>
        <p:spPr>
          <a:xfrm>
            <a:off x="0" y="4203521"/>
            <a:ext cx="6858000" cy="2654400"/>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6" name="Google Shape;126;p5"/>
          <p:cNvSpPr txBox="1"/>
          <p:nvPr/>
        </p:nvSpPr>
        <p:spPr>
          <a:xfrm>
            <a:off x="92278" y="4397160"/>
            <a:ext cx="6457950" cy="1107995"/>
          </a:xfrm>
          <a:prstGeom prst="rect">
            <a:avLst/>
          </a:prstGeom>
          <a:noFill/>
          <a:ln>
            <a:noFill/>
          </a:ln>
        </p:spPr>
        <p:txBody>
          <a:bodyPr spcFirstLastPara="1" wrap="square" lIns="91425" tIns="45700" rIns="91425" bIns="45700" anchor="t" anchorCtr="0">
            <a:noAutofit/>
          </a:bodyPr>
          <a:lstStyle/>
          <a:p>
            <a:pPr lvl="0">
              <a:buClr>
                <a:schemeClr val="dk1"/>
              </a:buClr>
              <a:buSzPts val="350"/>
            </a:pPr>
            <a:r>
              <a:rPr lang="es-CO" dirty="0" smtClean="0"/>
              <a:t>Entonces, </a:t>
            </a:r>
            <a:r>
              <a:rPr lang="es-CO" dirty="0"/>
              <a:t>la producción pecuaria se define como un proceso de transformación de una materia prima que proporciona la naturaleza, en este caso animal, del cual se obtiene un producto como leche, carne, huevo, miel, </a:t>
            </a:r>
            <a:r>
              <a:rPr lang="es-CO" dirty="0" smtClean="0"/>
              <a:t>lana </a:t>
            </a:r>
            <a:r>
              <a:rPr lang="es-CO" dirty="0"/>
              <a:t>para satisfacer sus necesidades, sin embargo, esto requiere de inversión de capital y trabajo del hombre. </a:t>
            </a:r>
            <a:endParaRPr sz="1400" b="0" i="0" u="none" strike="noStrike" cap="none" dirty="0">
              <a:solidFill>
                <a:schemeClr val="dk1"/>
              </a:solidFill>
              <a:latin typeface="Arial"/>
              <a:ea typeface="Arial"/>
              <a:cs typeface="Arial"/>
              <a:sym typeface="Arial"/>
            </a:endParaRPr>
          </a:p>
        </p:txBody>
      </p:sp>
      <p:sp>
        <p:nvSpPr>
          <p:cNvPr id="127" name="Google Shape;127;p5"/>
          <p:cNvSpPr/>
          <p:nvPr/>
        </p:nvSpPr>
        <p:spPr>
          <a:xfrm>
            <a:off x="-19050" y="83127"/>
            <a:ext cx="6877050" cy="3733450"/>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8" name="Google Shape;128;p5"/>
          <p:cNvSpPr/>
          <p:nvPr/>
        </p:nvSpPr>
        <p:spPr>
          <a:xfrm>
            <a:off x="6867525" y="5602432"/>
            <a:ext cx="5333999" cy="1255566"/>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lvl="0">
              <a:buClr>
                <a:schemeClr val="dk1"/>
              </a:buClr>
              <a:buSzPts val="300"/>
            </a:pPr>
            <a:r>
              <a:rPr lang="es-ES" sz="1200" b="0" i="0" u="none" strike="noStrike" cap="none" dirty="0">
                <a:solidFill>
                  <a:schemeClr val="dk1"/>
                </a:solidFill>
                <a:latin typeface="Arial"/>
                <a:ea typeface="Arial"/>
                <a:cs typeface="Arial"/>
                <a:sym typeface="Arial"/>
              </a:rPr>
              <a:t>Referencias de las imágenes</a:t>
            </a:r>
            <a:r>
              <a:rPr lang="es-ES" sz="1200" dirty="0">
                <a:solidFill>
                  <a:schemeClr val="dk1"/>
                </a:solidFill>
              </a:rPr>
              <a:t>: </a:t>
            </a:r>
            <a:r>
              <a:rPr lang="es-ES" sz="1200" dirty="0">
                <a:solidFill>
                  <a:schemeClr val="dk1"/>
                </a:solidFill>
                <a:hlinkClick r:id="rId3"/>
              </a:rPr>
              <a:t>https://www.freepik.es/vector-gratis/composicion-redonda-elementos-granja-dibujo-colorido_10271878.htm?query=cow%20product</a:t>
            </a:r>
            <a:endParaRPr dirty="0"/>
          </a:p>
        </p:txBody>
      </p:sp>
      <p:sp>
        <p:nvSpPr>
          <p:cNvPr id="129" name="Google Shape;129;p5"/>
          <p:cNvSpPr/>
          <p:nvPr/>
        </p:nvSpPr>
        <p:spPr>
          <a:xfrm>
            <a:off x="0" y="3818394"/>
            <a:ext cx="6858000" cy="385128"/>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a:solidFill>
                  <a:schemeClr val="lt1"/>
                </a:solidFill>
                <a:latin typeface="Arial"/>
                <a:ea typeface="Arial"/>
                <a:cs typeface="Arial"/>
                <a:sym typeface="Arial"/>
              </a:rPr>
              <a:t>Audio/ Narración </a:t>
            </a:r>
            <a:endParaRPr/>
          </a:p>
        </p:txBody>
      </p:sp>
      <p:grpSp>
        <p:nvGrpSpPr>
          <p:cNvPr id="130" name="Google Shape;130;p5"/>
          <p:cNvGrpSpPr/>
          <p:nvPr/>
        </p:nvGrpSpPr>
        <p:grpSpPr>
          <a:xfrm>
            <a:off x="-42401" y="-64613"/>
            <a:ext cx="6909926" cy="3859056"/>
            <a:chOff x="-42401" y="-24097"/>
            <a:chExt cx="6909926" cy="3859056"/>
          </a:xfrm>
        </p:grpSpPr>
        <p:pic>
          <p:nvPicPr>
            <p:cNvPr id="131" name="Google Shape;131;p5"/>
            <p:cNvPicPr preferRelativeResize="0"/>
            <p:nvPr/>
          </p:nvPicPr>
          <p:blipFill rotWithShape="1">
            <a:blip r:embed="rId4">
              <a:alphaModFix/>
            </a:blip>
            <a:srcRect/>
            <a:stretch/>
          </p:blipFill>
          <p:spPr>
            <a:xfrm>
              <a:off x="-42401" y="-24097"/>
              <a:ext cx="6909926" cy="3859056"/>
            </a:xfrm>
            <a:prstGeom prst="rect">
              <a:avLst/>
            </a:prstGeom>
            <a:noFill/>
            <a:ln>
              <a:noFill/>
            </a:ln>
          </p:spPr>
        </p:pic>
        <p:sp>
          <p:nvSpPr>
            <p:cNvPr id="132" name="Google Shape;132;p5"/>
            <p:cNvSpPr/>
            <p:nvPr/>
          </p:nvSpPr>
          <p:spPr>
            <a:xfrm>
              <a:off x="92278" y="37223"/>
              <a:ext cx="6677636" cy="3315531"/>
            </a:xfrm>
            <a:prstGeom prst="rect">
              <a:avLst/>
            </a:prstGeom>
            <a:solidFill>
              <a:schemeClr val="lt1"/>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sp>
        <p:nvSpPr>
          <p:cNvPr id="133" name="Google Shape;133;p5"/>
          <p:cNvSpPr/>
          <p:nvPr/>
        </p:nvSpPr>
        <p:spPr>
          <a:xfrm>
            <a:off x="258226" y="1257299"/>
            <a:ext cx="2768753" cy="907831"/>
          </a:xfrm>
          <a:prstGeom prst="roundRect">
            <a:avLst>
              <a:gd name="adj" fmla="val 16667"/>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450"/>
              <a:buFont typeface="Arial"/>
              <a:buNone/>
            </a:pPr>
            <a:r>
              <a:rPr lang="es-ES" sz="1800" b="0" i="0" u="none" strike="noStrike" cap="none" dirty="0">
                <a:solidFill>
                  <a:schemeClr val="dk1"/>
                </a:solidFill>
                <a:latin typeface="Arial"/>
                <a:ea typeface="Arial"/>
                <a:cs typeface="Arial"/>
                <a:sym typeface="Arial"/>
              </a:rPr>
              <a:t>Materia prima por alimento u otras </a:t>
            </a:r>
            <a:r>
              <a:rPr lang="es-ES" sz="1800" b="0" i="0" u="none" strike="noStrike" cap="none" dirty="0" smtClean="0">
                <a:solidFill>
                  <a:schemeClr val="dk1"/>
                </a:solidFill>
                <a:latin typeface="Arial"/>
                <a:ea typeface="Arial"/>
                <a:cs typeface="Arial"/>
                <a:sym typeface="Arial"/>
              </a:rPr>
              <a:t>necesidades</a:t>
            </a:r>
            <a:endParaRPr sz="1800" b="0" i="0" u="none" strike="noStrike" cap="none" dirty="0">
              <a:solidFill>
                <a:schemeClr val="dk1"/>
              </a:solidFill>
              <a:latin typeface="Arial"/>
              <a:ea typeface="Arial"/>
              <a:cs typeface="Arial"/>
              <a:sym typeface="Arial"/>
            </a:endParaRPr>
          </a:p>
        </p:txBody>
      </p:sp>
      <p:pic>
        <p:nvPicPr>
          <p:cNvPr id="3" name="Imagen 2" descr="Imagen que contiene Calendario&#10;&#10;Descripción generada automáticamente">
            <a:extLst>
              <a:ext uri="{FF2B5EF4-FFF2-40B4-BE49-F238E27FC236}">
                <a16:creationId xmlns:a16="http://schemas.microsoft.com/office/drawing/2014/main" xmlns="" id="{B177FE75-BFB4-554F-B7A7-E93414438F73}"/>
              </a:ext>
            </a:extLst>
          </p:cNvPr>
          <p:cNvPicPr>
            <a:picLocks noChangeAspect="1"/>
          </p:cNvPicPr>
          <p:nvPr/>
        </p:nvPicPr>
        <p:blipFill>
          <a:blip r:embed="rId5"/>
          <a:stretch>
            <a:fillRect/>
          </a:stretch>
        </p:blipFill>
        <p:spPr>
          <a:xfrm>
            <a:off x="3429000" y="191222"/>
            <a:ext cx="3132083" cy="3132083"/>
          </a:xfrm>
          <a:prstGeom prst="rect">
            <a:avLst/>
          </a:prstGeom>
        </p:spPr>
      </p:pic>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6"/>
          <p:cNvSpPr/>
          <p:nvPr/>
        </p:nvSpPr>
        <p:spPr>
          <a:xfrm>
            <a:off x="6858000" y="0"/>
            <a:ext cx="5333999"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39" name="Google Shape;139;p6"/>
          <p:cNvSpPr txBox="1"/>
          <p:nvPr/>
        </p:nvSpPr>
        <p:spPr>
          <a:xfrm>
            <a:off x="6896100" y="1257300"/>
            <a:ext cx="5314800" cy="301619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350"/>
              <a:buFont typeface="Arial"/>
              <a:buNone/>
            </a:pPr>
            <a:r>
              <a:rPr lang="es-ES" sz="1400" b="0" i="0" u="none" strike="noStrike" cap="none" dirty="0">
                <a:solidFill>
                  <a:schemeClr val="dk1"/>
                </a:solidFill>
                <a:latin typeface="Arial"/>
                <a:ea typeface="Arial"/>
                <a:cs typeface="Arial"/>
                <a:sym typeface="Arial"/>
              </a:rPr>
              <a:t>Hacer una imagen con las necesidades humanas en especial las necesidades de alimentación.</a:t>
            </a:r>
            <a:endParaRPr sz="1400" b="0" i="0" u="none" strike="noStrike" cap="none" dirty="0">
              <a:solidFill>
                <a:schemeClr val="dk1"/>
              </a:solidFill>
              <a:latin typeface="Arial"/>
              <a:ea typeface="Arial"/>
              <a:cs typeface="Arial"/>
              <a:sym typeface="Arial"/>
            </a:endParaRPr>
          </a:p>
        </p:txBody>
      </p:sp>
      <p:sp>
        <p:nvSpPr>
          <p:cNvPr id="140" name="Google Shape;140;p6"/>
          <p:cNvSpPr/>
          <p:nvPr/>
        </p:nvSpPr>
        <p:spPr>
          <a:xfrm>
            <a:off x="6877050" y="0"/>
            <a:ext cx="5314949"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a:solidFill>
                  <a:schemeClr val="lt1"/>
                </a:solidFill>
                <a:latin typeface="Arial"/>
                <a:ea typeface="Arial"/>
                <a:cs typeface="Arial"/>
                <a:sym typeface="Arial"/>
              </a:rPr>
              <a:t>Indicaciones para la producción</a:t>
            </a:r>
            <a:endParaRPr/>
          </a:p>
        </p:txBody>
      </p:sp>
      <p:sp>
        <p:nvSpPr>
          <p:cNvPr id="141" name="Google Shape;141;p6"/>
          <p:cNvSpPr/>
          <p:nvPr/>
        </p:nvSpPr>
        <p:spPr>
          <a:xfrm>
            <a:off x="0" y="4203521"/>
            <a:ext cx="6858000" cy="2654400"/>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2" name="Google Shape;142;p6"/>
          <p:cNvSpPr txBox="1"/>
          <p:nvPr/>
        </p:nvSpPr>
        <p:spPr>
          <a:xfrm>
            <a:off x="92278" y="4397160"/>
            <a:ext cx="6457950" cy="1107995"/>
          </a:xfrm>
          <a:prstGeom prst="rect">
            <a:avLst/>
          </a:prstGeom>
          <a:noFill/>
          <a:ln>
            <a:noFill/>
          </a:ln>
        </p:spPr>
        <p:txBody>
          <a:bodyPr spcFirstLastPara="1" wrap="square" lIns="91425" tIns="45700" rIns="91425" bIns="45700" anchor="t" anchorCtr="0">
            <a:noAutofit/>
          </a:bodyPr>
          <a:lstStyle/>
          <a:p>
            <a:pPr lvl="0">
              <a:buClr>
                <a:schemeClr val="dk1"/>
              </a:buClr>
              <a:buSzPts val="350"/>
            </a:pPr>
            <a:r>
              <a:rPr lang="es-CO" dirty="0"/>
              <a:t>La finalidad del sector pecuario, como toda actividad primaria, es la producción de materias primas, al igual que el </a:t>
            </a:r>
            <a:r>
              <a:rPr lang="es-CO"/>
              <a:t>sector </a:t>
            </a:r>
            <a:r>
              <a:rPr lang="es-CO" smtClean="0"/>
              <a:t>agrícola </a:t>
            </a:r>
            <a:r>
              <a:rPr lang="es-CO" dirty="0"/>
              <a:t>destinado a la producción alimenticia primaria. </a:t>
            </a:r>
            <a:endParaRPr sz="1400" b="0" i="0" u="none" strike="noStrike" cap="none" dirty="0">
              <a:solidFill>
                <a:schemeClr val="dk1"/>
              </a:solidFill>
              <a:latin typeface="Arial"/>
              <a:ea typeface="Arial"/>
              <a:cs typeface="Arial"/>
              <a:sym typeface="Arial"/>
            </a:endParaRPr>
          </a:p>
        </p:txBody>
      </p:sp>
      <p:sp>
        <p:nvSpPr>
          <p:cNvPr id="143" name="Google Shape;143;p6"/>
          <p:cNvSpPr/>
          <p:nvPr/>
        </p:nvSpPr>
        <p:spPr>
          <a:xfrm>
            <a:off x="-19050" y="83127"/>
            <a:ext cx="6877050" cy="3733450"/>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4" name="Google Shape;144;p6"/>
          <p:cNvSpPr/>
          <p:nvPr/>
        </p:nvSpPr>
        <p:spPr>
          <a:xfrm>
            <a:off x="6867525" y="5602432"/>
            <a:ext cx="5333999" cy="1255566"/>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lvl="0">
              <a:buClr>
                <a:schemeClr val="dk1"/>
              </a:buClr>
              <a:buSzPts val="300"/>
            </a:pPr>
            <a:r>
              <a:rPr lang="es-ES" sz="1200" b="0" i="0" u="none" strike="noStrike" cap="none" dirty="0">
                <a:solidFill>
                  <a:schemeClr val="dk1"/>
                </a:solidFill>
                <a:latin typeface="Arial"/>
                <a:ea typeface="Arial"/>
                <a:cs typeface="Arial"/>
                <a:sym typeface="Arial"/>
              </a:rPr>
              <a:t>Referencias de las imágenes</a:t>
            </a:r>
            <a:r>
              <a:rPr lang="es-ES" sz="1200" dirty="0">
                <a:solidFill>
                  <a:schemeClr val="dk1"/>
                </a:solidFill>
              </a:rPr>
              <a:t>: </a:t>
            </a:r>
            <a:r>
              <a:rPr lang="es-ES" sz="1200" dirty="0">
                <a:solidFill>
                  <a:schemeClr val="dk1"/>
                </a:solidFill>
                <a:hlinkClick r:id="rId3"/>
              </a:rPr>
              <a:t>https://www.freepik.es/vector-gratis/piramide-alimentos-saludables-infografia_7558437.htm?query=alimentos</a:t>
            </a:r>
            <a:r>
              <a:rPr lang="es-ES" sz="1200" dirty="0">
                <a:solidFill>
                  <a:schemeClr val="dk1"/>
                </a:solidFill>
              </a:rPr>
              <a:t> </a:t>
            </a:r>
            <a:endParaRPr dirty="0"/>
          </a:p>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sp>
        <p:nvSpPr>
          <p:cNvPr id="145" name="Google Shape;145;p6"/>
          <p:cNvSpPr/>
          <p:nvPr/>
        </p:nvSpPr>
        <p:spPr>
          <a:xfrm>
            <a:off x="0" y="3818394"/>
            <a:ext cx="6858000" cy="385128"/>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a:solidFill>
                  <a:schemeClr val="lt1"/>
                </a:solidFill>
                <a:latin typeface="Arial"/>
                <a:ea typeface="Arial"/>
                <a:cs typeface="Arial"/>
                <a:sym typeface="Arial"/>
              </a:rPr>
              <a:t>Audio/ Narración </a:t>
            </a:r>
            <a:endParaRPr/>
          </a:p>
        </p:txBody>
      </p:sp>
      <p:grpSp>
        <p:nvGrpSpPr>
          <p:cNvPr id="146" name="Google Shape;146;p6"/>
          <p:cNvGrpSpPr/>
          <p:nvPr/>
        </p:nvGrpSpPr>
        <p:grpSpPr>
          <a:xfrm>
            <a:off x="-42401" y="-64613"/>
            <a:ext cx="6909926" cy="3859056"/>
            <a:chOff x="-42401" y="-24097"/>
            <a:chExt cx="6909926" cy="3859056"/>
          </a:xfrm>
        </p:grpSpPr>
        <p:pic>
          <p:nvPicPr>
            <p:cNvPr id="147" name="Google Shape;147;p6"/>
            <p:cNvPicPr preferRelativeResize="0"/>
            <p:nvPr/>
          </p:nvPicPr>
          <p:blipFill rotWithShape="1">
            <a:blip r:embed="rId4">
              <a:alphaModFix/>
            </a:blip>
            <a:srcRect/>
            <a:stretch/>
          </p:blipFill>
          <p:spPr>
            <a:xfrm>
              <a:off x="-42401" y="-24097"/>
              <a:ext cx="6909926" cy="3859056"/>
            </a:xfrm>
            <a:prstGeom prst="rect">
              <a:avLst/>
            </a:prstGeom>
            <a:noFill/>
            <a:ln>
              <a:noFill/>
            </a:ln>
          </p:spPr>
        </p:pic>
        <p:sp>
          <p:nvSpPr>
            <p:cNvPr id="148" name="Google Shape;148;p6"/>
            <p:cNvSpPr/>
            <p:nvPr/>
          </p:nvSpPr>
          <p:spPr>
            <a:xfrm>
              <a:off x="92278" y="37223"/>
              <a:ext cx="6677636" cy="3315531"/>
            </a:xfrm>
            <a:prstGeom prst="rect">
              <a:avLst/>
            </a:prstGeom>
            <a:solidFill>
              <a:schemeClr val="lt1"/>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sp>
        <p:nvSpPr>
          <p:cNvPr id="149" name="Google Shape;149;p6"/>
          <p:cNvSpPr/>
          <p:nvPr/>
        </p:nvSpPr>
        <p:spPr>
          <a:xfrm>
            <a:off x="258226" y="1257300"/>
            <a:ext cx="2684671" cy="462308"/>
          </a:xfrm>
          <a:prstGeom prst="roundRect">
            <a:avLst>
              <a:gd name="adj" fmla="val 16667"/>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450"/>
              <a:buFont typeface="Arial"/>
              <a:buNone/>
            </a:pPr>
            <a:r>
              <a:rPr lang="es-ES" sz="1800" b="0" i="0" u="none" strike="noStrike" cap="none" dirty="0">
                <a:solidFill>
                  <a:schemeClr val="dk1"/>
                </a:solidFill>
                <a:latin typeface="Arial"/>
                <a:ea typeface="Arial"/>
                <a:cs typeface="Arial"/>
                <a:sym typeface="Arial"/>
              </a:rPr>
              <a:t>Necesidades </a:t>
            </a:r>
            <a:r>
              <a:rPr lang="es-ES" sz="1800" b="0" i="0" u="none" strike="noStrike" cap="none" dirty="0" smtClean="0">
                <a:solidFill>
                  <a:schemeClr val="dk1"/>
                </a:solidFill>
                <a:latin typeface="Arial"/>
                <a:ea typeface="Arial"/>
                <a:cs typeface="Arial"/>
                <a:sym typeface="Arial"/>
              </a:rPr>
              <a:t>humanas</a:t>
            </a:r>
            <a:endParaRPr sz="1800" b="0" i="0" u="none" strike="noStrike" cap="none" dirty="0">
              <a:solidFill>
                <a:schemeClr val="dk1"/>
              </a:solidFill>
              <a:latin typeface="Arial"/>
              <a:ea typeface="Arial"/>
              <a:cs typeface="Arial"/>
              <a:sym typeface="Arial"/>
            </a:endParaRPr>
          </a:p>
        </p:txBody>
      </p:sp>
      <p:pic>
        <p:nvPicPr>
          <p:cNvPr id="3" name="Imagen 2" descr="Diagrama&#10;&#10;Descripción generada automáticamente">
            <a:extLst>
              <a:ext uri="{FF2B5EF4-FFF2-40B4-BE49-F238E27FC236}">
                <a16:creationId xmlns:a16="http://schemas.microsoft.com/office/drawing/2014/main" xmlns="" id="{7F496EE6-D965-A84A-8410-308B0ED45975}"/>
              </a:ext>
            </a:extLst>
          </p:cNvPr>
          <p:cNvPicPr>
            <a:picLocks noChangeAspect="1"/>
          </p:cNvPicPr>
          <p:nvPr/>
        </p:nvPicPr>
        <p:blipFill>
          <a:blip r:embed="rId5"/>
          <a:stretch>
            <a:fillRect/>
          </a:stretch>
        </p:blipFill>
        <p:spPr>
          <a:xfrm>
            <a:off x="3280418" y="81310"/>
            <a:ext cx="3342707" cy="3230928"/>
          </a:xfrm>
          <a:prstGeom prst="rect">
            <a:avLst/>
          </a:prstGeom>
        </p:spPr>
      </p:pic>
    </p:spTree>
  </p:cSld>
  <p:clrMapOvr>
    <a:masterClrMapping/>
  </p:clrMapOvr>
  <p:transition spd="slow">
    <p:cut/>
  </p:transition>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334</Words>
  <Application>Microsoft Office PowerPoint</Application>
  <PresentationFormat>Panorámica</PresentationFormat>
  <Paragraphs>26</Paragraphs>
  <Slides>5</Slides>
  <Notes>5</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5</vt:i4>
      </vt:variant>
    </vt:vector>
  </HeadingPairs>
  <TitlesOfParts>
    <vt:vector size="8" baseType="lpstr">
      <vt:lpstr>Arial</vt:lpstr>
      <vt:lpstr>Calibri</vt:lpstr>
      <vt:lpstr>Tema de Office</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CLAUDIA VASQUEZ</dc:creator>
  <cp:lastModifiedBy>JGOA</cp:lastModifiedBy>
  <cp:revision>5</cp:revision>
  <dcterms:modified xsi:type="dcterms:W3CDTF">2021-12-09T17:20:20Z</dcterms:modified>
</cp:coreProperties>
</file>