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8" r:id="rId2"/>
    <p:sldId id="286" r:id="rId3"/>
    <p:sldId id="287" r:id="rId4"/>
    <p:sldId id="288" r:id="rId5"/>
    <p:sldId id="289" r:id="rId6"/>
  </p:sldIdLst>
  <p:sldSz cx="12192000" cy="6858000"/>
  <p:notesSz cx="6858000" cy="9144000"/>
  <p:custDataLst>
    <p:tags r:id="rId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89660"/>
  </p:normalViewPr>
  <p:slideViewPr>
    <p:cSldViewPr snapToGrid="0">
      <p:cViewPr varScale="1">
        <p:scale>
          <a:sx n="104" d="100"/>
          <a:sy n="104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927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313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837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CF04_1_slider_producción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 slider de imágenes con estas 4 imágenes.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primera es de una vaca y debe decir Bovina.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4206627-0EA7-41E3-B371-7F472BEB42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9442" y="742949"/>
            <a:ext cx="5878417" cy="3922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F9A141-3988-44F1-80A4-68B7058E65D0}"/>
              </a:ext>
            </a:extLst>
          </p:cNvPr>
          <p:cNvSpPr txBox="1"/>
          <p:nvPr/>
        </p:nvSpPr>
        <p:spPr>
          <a:xfrm>
            <a:off x="885734" y="4904809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Bovina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 slider de imágenes con estas 4 imágenes.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segunda es de una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marranita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y debe decir Porcina.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F9A141-3988-44F1-80A4-68B7058E65D0}"/>
              </a:ext>
            </a:extLst>
          </p:cNvPr>
          <p:cNvSpPr txBox="1"/>
          <p:nvPr/>
        </p:nvSpPr>
        <p:spPr>
          <a:xfrm>
            <a:off x="885734" y="4904809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latin typeface="Arial" panose="020B0604020202020204" pitchFamily="34" charset="0"/>
              </a:rPr>
              <a:t>Porcina</a:t>
            </a:r>
            <a:endParaRPr lang="es-CO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6004BE8-EEC0-48FA-85B2-EA98CD5569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5691" y="379586"/>
            <a:ext cx="6894410" cy="38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319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 slider de imágenes con estas 4 imágenes.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tercera es de una ovejita y debe decir Ovina.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F9A141-3988-44F1-80A4-68B7058E65D0}"/>
              </a:ext>
            </a:extLst>
          </p:cNvPr>
          <p:cNvSpPr txBox="1"/>
          <p:nvPr/>
        </p:nvSpPr>
        <p:spPr>
          <a:xfrm>
            <a:off x="885734" y="4904809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latin typeface="Arial" panose="020B0604020202020204" pitchFamily="34" charset="0"/>
              </a:rPr>
              <a:t>Ovina</a:t>
            </a:r>
            <a:endParaRPr lang="es-CO" sz="2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D06F853-9BBD-4B1A-ADF4-E8FF7600D3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5185" y="296540"/>
            <a:ext cx="6105831" cy="46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775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 slider de imágenes con estas 4 imágenes.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cuarta es de una gallina y debe decir Avícola.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F9A141-3988-44F1-80A4-68B7058E65D0}"/>
              </a:ext>
            </a:extLst>
          </p:cNvPr>
          <p:cNvSpPr txBox="1"/>
          <p:nvPr/>
        </p:nvSpPr>
        <p:spPr>
          <a:xfrm>
            <a:off x="885734" y="4904809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smtClean="0">
                <a:latin typeface="Arial" panose="020B0604020202020204" pitchFamily="34" charset="0"/>
              </a:rPr>
              <a:t>Avícola </a:t>
            </a:r>
            <a:endParaRPr lang="es-CO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F21BFDE-8B8A-4448-9790-DED3100281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6632" y="273490"/>
            <a:ext cx="6448118" cy="40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3955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169</Words>
  <Application>Microsoft Office PowerPoint</Application>
  <PresentationFormat>Panorámica</PresentationFormat>
  <Paragraphs>25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135</cp:revision>
  <dcterms:modified xsi:type="dcterms:W3CDTF">2021-12-09T16:44:48Z</dcterms:modified>
</cp:coreProperties>
</file>