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JGOA" initials="JGOA" lastIdx="2" clrIdx="1">
    <p:extLst>
      <p:ext uri="{19B8F6BF-5375-455C-9EA6-DF929625EA0E}">
        <p15:presenceInfo xmlns:p15="http://schemas.microsoft.com/office/powerpoint/2012/main" userId="JG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6433" autoAdjust="0"/>
  </p:normalViewPr>
  <p:slideViewPr>
    <p:cSldViewPr snapToGrid="0">
      <p:cViewPr>
        <p:scale>
          <a:sx n="160" d="100"/>
          <a:sy n="160" d="100"/>
        </p:scale>
        <p:origin x="114" y="-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2-09T11:45:54.219" idx="1">
    <p:pos x="2154" y="2016"/>
    <p:text>próximos</p:text>
    <p:extLst>
      <p:ext uri="{C676402C-5697-4E1C-873F-D02D1690AC5C}">
        <p15:threadingInfo xmlns:p15="http://schemas.microsoft.com/office/powerpoint/2012/main" timeZoneBias="300"/>
      </p:ext>
    </p:extLst>
  </p:cm>
  <p:cm authorId="2" dt="2021-12-09T11:46:17.095" idx="2">
    <p:pos x="2280" y="2437"/>
    <p:text>estabulados,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CF04_2.1_infografía_clases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465" y="4542552"/>
            <a:ext cx="10869222" cy="58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Hacer una imagen </a:t>
            </a:r>
            <a:r>
              <a:rPr lang="es-CO" dirty="0" err="1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infográfíca</a:t>
            </a:r>
            <a:r>
              <a:rPr lang="es-CO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 fija que presente el siguiente contenido.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mejorar y cargar esta infografía que se encuentra en la carpeta de anexos con el nombre de sistemas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pecuarios.ai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la imagen usada son realizadas por el diseñador instruccional.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xmlns="" id="{EE328564-8911-654F-8BC9-BAF3EEDB46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00" y="742949"/>
            <a:ext cx="338201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9881</TotalTime>
  <Words>56</Words>
  <Application>Microsoft Office PowerPoint</Application>
  <PresentationFormat>Panorámica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134</cp:revision>
  <dcterms:modified xsi:type="dcterms:W3CDTF">2021-12-09T16:46:43Z</dcterms:modified>
</cp:coreProperties>
</file>