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custDataLst>
    <p:tags r:id="rId1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89660"/>
  </p:normalViewPr>
  <p:slideViewPr>
    <p:cSldViewPr snapToGrid="0">
      <p:cViewPr varScale="1">
        <p:scale>
          <a:sx n="104" d="100"/>
          <a:sy n="10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360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541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61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394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8452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681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14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312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008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437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170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5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017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rden-es.desigusxpro.com/svini/kak-postavit-ukol-porosenku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extoganadero.com/ganaderia-sostenible/estas-son-las-vias-de-administracion-de-medicamentos-en-bovino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sfbfdg9gobnw/diferentes-tipos-de-administracion-de-medicamentos-en-av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uisafernandaagricolas.blogspot.com/2016/06/inyectologia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4w2UEMAJ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iadeaves.com/gallinas-ponedoras/medicamentos-para-gripe-en-pollo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extoganadero.com/ganaderia-sostenible/5-claves-la-hora-de-desparasitar-bovin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ulactea.com/2018/12/11/argentina-farmacologia-veterinaria-desarrollan-un-novedoso-antiparasitario-para-equino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sfbfdg9gobnw/diferentes-tipos-de-administracion-de-medicamentos-en-av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sfbfdg9gobnw/diferentes-tipos-de-administracion-de-medicamentos-en-av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sfbfdg9gobnw/diferentes-tipos-de-administracion-de-medicamentos-en-av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CF04_6.4_infografía_slide_admin</a:t>
            </a:r>
            <a:endParaRPr lang="es-ES" sz="1800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https://criadeaves.com/gallinas-ponedoras/lactoterapia-en-aves/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Intramuscular</a:t>
            </a:r>
            <a:endParaRPr lang="es-CO" dirty="0"/>
          </a:p>
        </p:txBody>
      </p:sp>
      <p:pic>
        <p:nvPicPr>
          <p:cNvPr id="11" name="image25.jpg" descr="lactoterapia para pollos">
            <a:extLst>
              <a:ext uri="{FF2B5EF4-FFF2-40B4-BE49-F238E27FC236}">
                <a16:creationId xmlns:a16="http://schemas.microsoft.com/office/drawing/2014/main" xmlns="" id="{84F88111-05F2-4DC7-8070-6C48A65547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86857" y="1620859"/>
            <a:ext cx="2800985" cy="21126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284474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https://garden-es.desigusxpro.com/svini/kak-postavit-ukol-porosenku.html</a:t>
            </a:r>
            <a:r>
              <a:rPr lang="es-ES_tradn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Intramuscular</a:t>
            </a:r>
            <a:endParaRPr lang="es-CO" dirty="0"/>
          </a:p>
        </p:txBody>
      </p:sp>
      <p:pic>
        <p:nvPicPr>
          <p:cNvPr id="9" name="Imagen 8" descr="un pinchazo de cerdo">
            <a:extLst>
              <a:ext uri="{FF2B5EF4-FFF2-40B4-BE49-F238E27FC236}">
                <a16:creationId xmlns:a16="http://schemas.microsoft.com/office/drawing/2014/main" xmlns="" id="{02FDACB4-94CA-44D5-BFD3-499138BEC16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06" y="2470334"/>
            <a:ext cx="2790825" cy="156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16755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https://www.contextoganadero.com/ganaderia-sostenible/estas-son-las-vias-de-administracion-de-medicamentos-en-bovinos</a:t>
            </a:r>
            <a:r>
              <a:rPr lang="es-ES_tradn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Intramuscular</a:t>
            </a:r>
            <a:endParaRPr lang="es-CO" dirty="0"/>
          </a:p>
        </p:txBody>
      </p:sp>
      <p:pic>
        <p:nvPicPr>
          <p:cNvPr id="11" name="Imagen 10" descr="vías de administración de medicamentos en bovinos, medicamentos en bovinos, intravenosa o endovenosa, intramuscular, subcutánea, intraruminal, oral, rectal, intramamaria, intrauterina, médico veterinario, CONtexto ganadero">
            <a:extLst>
              <a:ext uri="{FF2B5EF4-FFF2-40B4-BE49-F238E27FC236}">
                <a16:creationId xmlns:a16="http://schemas.microsoft.com/office/drawing/2014/main" xmlns="" id="{6A702D79-409E-4532-A1BB-450842C435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17" y="1923823"/>
            <a:ext cx="352425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64267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https://prezi.com/sfbfdg9gobnw/diferentes-tipos-de-administracion-de-medicamentos-en-aves/</a:t>
            </a:r>
            <a:r>
              <a:rPr lang="es-ES_tradn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Intraalar</a:t>
            </a:r>
            <a:endParaRPr lang="es-CO" dirty="0"/>
          </a:p>
        </p:txBody>
      </p:sp>
      <p:pic>
        <p:nvPicPr>
          <p:cNvPr id="9" name="image34.png">
            <a:extLst>
              <a:ext uri="{FF2B5EF4-FFF2-40B4-BE49-F238E27FC236}">
                <a16:creationId xmlns:a16="http://schemas.microsoft.com/office/drawing/2014/main" xmlns="" id="{CA52EA83-26EA-4D12-821B-C7D3E5C303E1}"/>
              </a:ext>
            </a:extLst>
          </p:cNvPr>
          <p:cNvPicPr/>
          <p:nvPr/>
        </p:nvPicPr>
        <p:blipFill>
          <a:blip r:embed="rId4"/>
          <a:srcRect l="12876" r="12383"/>
          <a:stretch>
            <a:fillRect/>
          </a:stretch>
        </p:blipFill>
        <p:spPr>
          <a:xfrm>
            <a:off x="3356028" y="2142722"/>
            <a:ext cx="2362200" cy="17741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0054060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http://luisafernandaagricolas.blogspot.com/2016/06/inyectologia.html</a:t>
            </a:r>
            <a:r>
              <a:rPr lang="es-ES_tradn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Intravenoso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4E07C4D7-92D5-4121-BB00-4C7F03932D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05610"/>
            <a:ext cx="3086100" cy="195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50846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https://www.youtube.com/watch?v=Ou4w2UEMAJY</a:t>
            </a:r>
            <a:r>
              <a:rPr lang="es-ES_tradn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Intravenoso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7596E4F8-26D0-45D5-9C35-7DE6B052F3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81605" y="1990191"/>
            <a:ext cx="317119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413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https://criadeaves.com/gallinas-ponedoras/medicamentos-para-gripe-en-pollos/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ES"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34" name="image5.jpg" descr="fármacos para gripe en aves">
            <a:extLst>
              <a:ext uri="{FF2B5EF4-FFF2-40B4-BE49-F238E27FC236}">
                <a16:creationId xmlns:a16="http://schemas.microsoft.com/office/drawing/2014/main" xmlns="" id="{7F26853C-70E6-4396-92E1-7FB4DA1D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56" y="1542930"/>
            <a:ext cx="4283148" cy="28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https://www.contextoganadero.com/ganaderia-sostenible/5-claves-la-hora-de-desparasitar-bovinos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Oral</a:t>
            </a:r>
            <a:endParaRPr lang="es-CO" dirty="0"/>
          </a:p>
        </p:txBody>
      </p:sp>
      <p:pic>
        <p:nvPicPr>
          <p:cNvPr id="9" name="Imagen 8" descr="desparasitar bovinos, control de parásitos en bovinos, plan sanitario en la finca, control animal, manejo animal, Salud Animal, médico veterinario, CONtexto ganadero">
            <a:extLst>
              <a:ext uri="{FF2B5EF4-FFF2-40B4-BE49-F238E27FC236}">
                <a16:creationId xmlns:a16="http://schemas.microsoft.com/office/drawing/2014/main" xmlns="" id="{303894CB-DE28-4E4F-802D-67320F75F5A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/>
          <a:stretch/>
        </p:blipFill>
        <p:spPr bwMode="auto">
          <a:xfrm>
            <a:off x="2340230" y="1467147"/>
            <a:ext cx="3740900" cy="3193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84598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2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http://www.perulactea.com/2018/12/11/argentina-farmacologia-veterinaria-desarrollan-un-novedoso-antiparasitario-para-equinos/</a:t>
            </a:r>
            <a:r>
              <a:rPr lang="es-ES_tradnl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Oral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6D3A212D-6182-44D1-BB11-48F5385CC85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5" r="9224"/>
          <a:stretch/>
        </p:blipFill>
        <p:spPr bwMode="auto">
          <a:xfrm>
            <a:off x="2623930" y="1386789"/>
            <a:ext cx="3467100" cy="25514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215388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2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https://www.3tres3.com/articulos/entrenar-a-las-cerdas-con-zumo-de-frutas-para-la-toma-de-tratamientos_31142/ 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Oral</a:t>
            </a:r>
            <a:endParaRPr lang="es-CO" dirty="0"/>
          </a:p>
        </p:txBody>
      </p:sp>
      <p:pic>
        <p:nvPicPr>
          <p:cNvPr id="9" name="Imagen 8" descr="Entrenar a las cerdas con zumo de frutas para la toma de tratamientos hormonales">
            <a:extLst>
              <a:ext uri="{FF2B5EF4-FFF2-40B4-BE49-F238E27FC236}">
                <a16:creationId xmlns:a16="http://schemas.microsoft.com/office/drawing/2014/main" xmlns="" id="{5814BE3A-EC82-4B7A-B2B8-7DF28F5F9D0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7" r="36897"/>
          <a:stretch/>
        </p:blipFill>
        <p:spPr bwMode="auto">
          <a:xfrm>
            <a:off x="1476655" y="935773"/>
            <a:ext cx="4619345" cy="37189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240212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https://prezi.com/sfbfdg9gobnw/diferentes-tipos-de-administracion-de-medicamentos-en-aves/</a:t>
            </a:r>
            <a:r>
              <a:rPr lang="es-ES_tradn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Ocular</a:t>
            </a:r>
            <a:endParaRPr lang="es-CO" dirty="0"/>
          </a:p>
        </p:txBody>
      </p:sp>
      <p:pic>
        <p:nvPicPr>
          <p:cNvPr id="11" name="image9.png">
            <a:extLst>
              <a:ext uri="{FF2B5EF4-FFF2-40B4-BE49-F238E27FC236}">
                <a16:creationId xmlns:a16="http://schemas.microsoft.com/office/drawing/2014/main" xmlns="" id="{E5006627-FDFB-4C13-9F2F-423B16A2B771}"/>
              </a:ext>
            </a:extLst>
          </p:cNvPr>
          <p:cNvPicPr/>
          <p:nvPr/>
        </p:nvPicPr>
        <p:blipFill>
          <a:blip r:embed="rId4"/>
          <a:srcRect l="14641" t="1885" r="14803" b="3225"/>
          <a:stretch>
            <a:fillRect/>
          </a:stretch>
        </p:blipFill>
        <p:spPr>
          <a:xfrm>
            <a:off x="2334096" y="1246146"/>
            <a:ext cx="3938648" cy="29737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752500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https://prezi.com/sfbfdg9gobnw/diferentes-tipos-de-administracion-de-medicamentos-en-aves/</a:t>
            </a:r>
            <a:r>
              <a:rPr lang="es-ES_tradn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Intranasal</a:t>
            </a:r>
            <a:endParaRPr lang="es-CO" dirty="0"/>
          </a:p>
        </p:txBody>
      </p:sp>
      <p:pic>
        <p:nvPicPr>
          <p:cNvPr id="9" name="image23.png">
            <a:extLst>
              <a:ext uri="{FF2B5EF4-FFF2-40B4-BE49-F238E27FC236}">
                <a16:creationId xmlns:a16="http://schemas.microsoft.com/office/drawing/2014/main" xmlns="" id="{27747945-7D0E-4C5E-B642-A82CDDC09250}"/>
              </a:ext>
            </a:extLst>
          </p:cNvPr>
          <p:cNvPicPr/>
          <p:nvPr/>
        </p:nvPicPr>
        <p:blipFill>
          <a:blip r:embed="rId4"/>
          <a:srcRect l="32985" t="1885" r="32973" b="10767"/>
          <a:stretch>
            <a:fillRect/>
          </a:stretch>
        </p:blipFill>
        <p:spPr>
          <a:xfrm>
            <a:off x="3552771" y="1810057"/>
            <a:ext cx="1838325" cy="2647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467125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https://prezi.com/sfbfdg9gobnw/diferentes-tipos-de-administracion-de-medicamentos-en-aves/</a:t>
            </a: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Subcut</a:t>
            </a:r>
            <a:r>
              <a:rPr lang="es-ES_tradnl" sz="1800" b="1" dirty="0">
                <a:latin typeface="Arial" panose="020B0604020202020204" pitchFamily="34" charset="0"/>
                <a:ea typeface="Arial" panose="020B0604020202020204" pitchFamily="34" charset="0"/>
              </a:rPr>
              <a:t>á</a:t>
            </a:r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neo</a:t>
            </a:r>
            <a:endParaRPr lang="es-CO" dirty="0"/>
          </a:p>
        </p:txBody>
      </p:sp>
      <p:pic>
        <p:nvPicPr>
          <p:cNvPr id="11" name="image39.png">
            <a:extLst>
              <a:ext uri="{FF2B5EF4-FFF2-40B4-BE49-F238E27FC236}">
                <a16:creationId xmlns:a16="http://schemas.microsoft.com/office/drawing/2014/main" xmlns="" id="{9F4FB8F4-2D9D-4C9D-BCDF-8D9F974FE9DA}"/>
              </a:ext>
            </a:extLst>
          </p:cNvPr>
          <p:cNvPicPr/>
          <p:nvPr/>
        </p:nvPicPr>
        <p:blipFill>
          <a:blip r:embed="rId4"/>
          <a:srcRect l="8995" r="8996"/>
          <a:stretch>
            <a:fillRect/>
          </a:stretch>
        </p:blipFill>
        <p:spPr>
          <a:xfrm>
            <a:off x="1983699" y="1107879"/>
            <a:ext cx="4594911" cy="31448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5647253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15707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elaborar un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imágenes que tenga imagen y texto.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https://www.ica.gov.co/periodico-virtual/prensa/informe-especial-encefalitis-equina-venezolana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32ECE35A-21A2-4F74-99EC-0A4384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CF322E2-8AAD-4AE9-9113-64E4AEFB068A}"/>
              </a:ext>
            </a:extLst>
          </p:cNvPr>
          <p:cNvSpPr txBox="1"/>
          <p:nvPr/>
        </p:nvSpPr>
        <p:spPr>
          <a:xfrm>
            <a:off x="3834580" y="486780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Subcut</a:t>
            </a:r>
            <a:r>
              <a:rPr lang="es-ES_tradnl" sz="1800" b="1" dirty="0">
                <a:latin typeface="Arial" panose="020B0604020202020204" pitchFamily="34" charset="0"/>
                <a:ea typeface="Arial" panose="020B0604020202020204" pitchFamily="34" charset="0"/>
              </a:rPr>
              <a:t>á</a:t>
            </a:r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neo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C8878E6F-9023-49ED-A530-B7319EA629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98" y="1358245"/>
            <a:ext cx="2257425" cy="296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955090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10145</TotalTime>
  <Words>360</Words>
  <Application>Microsoft Office PowerPoint</Application>
  <PresentationFormat>Panorámica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142</cp:revision>
  <dcterms:modified xsi:type="dcterms:W3CDTF">2021-12-09T19:08:06Z</dcterms:modified>
</cp:coreProperties>
</file>