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handoutMasterIdLst>
    <p:handoutMasterId r:id="rId5"/>
  </p:handoutMasterIdLst>
  <p:sldIdLst>
    <p:sldId id="258" r:id="rId2"/>
    <p:sldId id="286" r:id="rId3"/>
  </p:sldIdLst>
  <p:sldSz cx="12192000" cy="6858000"/>
  <p:notesSz cx="6858000" cy="9144000"/>
  <p:custDataLst>
    <p:tags r:id="rId6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8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97" autoAdjust="0"/>
    <p:restoredTop sz="89660"/>
  </p:normalViewPr>
  <p:slideViewPr>
    <p:cSldViewPr snapToGrid="0">
      <p:cViewPr varScale="1">
        <p:scale>
          <a:sx n="102" d="100"/>
          <a:sy n="102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15/12/2021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637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332841" y="1778660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s-ES" sz="18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CF04_2_infografía_vaca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43451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Por favor hacer una infografía como esta, los textos son los siguientes:</a:t>
            </a:r>
          </a:p>
          <a:p>
            <a:pPr lvl="0">
              <a:buSzPct val="25000"/>
            </a:pPr>
            <a:endParaRPr lang="es-ES_tradnl" sz="10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Cuernos: botones.</a:t>
            </a:r>
          </a:p>
          <a:p>
            <a:pPr lvl="0">
              <a:buSzPct val="25000"/>
            </a:pP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Intestinos: cuerdas de raquetas de tenis.</a:t>
            </a:r>
          </a:p>
          <a:p>
            <a:pPr lvl="0">
              <a:buSzPct val="25000"/>
            </a:pP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Huesos: porcelana.</a:t>
            </a:r>
          </a:p>
          <a:p>
            <a:pPr lvl="0">
              <a:buSzPct val="25000"/>
            </a:pP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Pezuñas: espuma en extintores para incendio.</a:t>
            </a:r>
          </a:p>
          <a:p>
            <a:pPr lvl="0">
              <a:buSzPct val="25000"/>
            </a:pP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Cuero: marroquinería y cojinería en general.</a:t>
            </a:r>
          </a:p>
          <a:p>
            <a:pPr lvl="0">
              <a:buSzPct val="25000"/>
            </a:pP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Carne: gran fuente de alimento.</a:t>
            </a: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</a:t>
            </a:r>
            <a:r>
              <a:rPr lang="es-ES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im</a:t>
            </a:r>
            <a:r>
              <a:rPr lang="es-ES_tradnl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ágenes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 buscar por favor imágenes libres de derechos.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3F9A141-3988-44F1-80A4-68B7058E65D0}"/>
              </a:ext>
            </a:extLst>
          </p:cNvPr>
          <p:cNvSpPr txBox="1"/>
          <p:nvPr/>
        </p:nvSpPr>
        <p:spPr>
          <a:xfrm>
            <a:off x="885735" y="5162817"/>
            <a:ext cx="6105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Ganado aprovechable</a:t>
            </a:r>
            <a:endParaRPr lang="es-CO" sz="2800" dirty="0"/>
          </a:p>
        </p:txBody>
      </p:sp>
      <p:pic>
        <p:nvPicPr>
          <p:cNvPr id="3" name="Imagen 2" descr="Imagen que contiene animal, mamífero&#10;&#10;Descripción generada automáticamente">
            <a:extLst>
              <a:ext uri="{FF2B5EF4-FFF2-40B4-BE49-F238E27FC236}">
                <a16:creationId xmlns:a16="http://schemas.microsoft.com/office/drawing/2014/main" id="{DDE997EA-8D82-4CEF-9900-3BAA5BAD3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29" y="428035"/>
            <a:ext cx="6423844" cy="4295946"/>
          </a:xfrm>
          <a:prstGeom prst="rect">
            <a:avLst/>
          </a:prstGeom>
        </p:spPr>
      </p:pic>
      <p:pic>
        <p:nvPicPr>
          <p:cNvPr id="5" name="Gráfico 4" descr="Distintivo nuevo con relleno sólido">
            <a:extLst>
              <a:ext uri="{FF2B5EF4-FFF2-40B4-BE49-F238E27FC236}">
                <a16:creationId xmlns:a16="http://schemas.microsoft.com/office/drawing/2014/main" id="{76E148B5-30C7-4060-99D0-3D3868141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1195" y="1853309"/>
            <a:ext cx="538900" cy="5389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51E69DB-D977-49A2-97F6-918110B60BAF}"/>
              </a:ext>
            </a:extLst>
          </p:cNvPr>
          <p:cNvSpPr txBox="1"/>
          <p:nvPr/>
        </p:nvSpPr>
        <p:spPr>
          <a:xfrm>
            <a:off x="5495827" y="1968871"/>
            <a:ext cx="2650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Carne: gran fuente de alimento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7641691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9898</TotalTime>
  <Words>84</Words>
  <Application>Microsoft Office PowerPoint</Application>
  <PresentationFormat>Panorámica</PresentationFormat>
  <Paragraphs>13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Luis Fernando Botero Mendoza</cp:lastModifiedBy>
  <cp:revision>135</cp:revision>
  <dcterms:modified xsi:type="dcterms:W3CDTF">2021-12-15T13:24:18Z</dcterms:modified>
</cp:coreProperties>
</file>