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9660"/>
  </p:normalViewPr>
  <p:slideViewPr>
    <p:cSldViewPr snapToGrid="0">
      <p:cViewPr varScale="1">
        <p:scale>
          <a:sx n="104" d="100"/>
          <a:sy n="104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CF04_3.1_infografía_interpretación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465" y="4542552"/>
            <a:ext cx="10869222" cy="58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Hacer una imagen </a:t>
            </a:r>
            <a:r>
              <a:rPr lang="es-CO" dirty="0" err="1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infográfíca</a:t>
            </a:r>
            <a:r>
              <a:rPr lang="es-CO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 fija que presente el siguiente contenido.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ES_tradnl" dirty="0"/>
              <a:t>Por favor cargar la infografía tipo comic realizada en el formato </a:t>
            </a:r>
            <a:r>
              <a:rPr lang="es-ES_tradnl" dirty="0" err="1"/>
              <a:t>BPG.ai</a:t>
            </a:r>
            <a:r>
              <a:rPr lang="es-ES_tradnl" dirty="0"/>
              <a:t> que está en la carpeta de </a:t>
            </a:r>
            <a:r>
              <a:rPr lang="es-ES_tradnl"/>
              <a:t>anexos</a:t>
            </a:r>
            <a:r>
              <a:rPr lang="es-ES_tradnl" smtClean="0"/>
              <a:t>. </a:t>
            </a:r>
            <a:endParaRPr lang="es-CO" dirty="0"/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la imagen usada son realizadas por el diseñador instruccional.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" name="Imagen 9" descr="Calendario&#10;&#10;Descripción generada automáticamente">
            <a:extLst>
              <a:ext uri="{FF2B5EF4-FFF2-40B4-BE49-F238E27FC236}">
                <a16:creationId xmlns:a16="http://schemas.microsoft.com/office/drawing/2014/main" xmlns="" id="{B48174E7-E2B5-C240-8B36-321BF0D92A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86" y="221166"/>
            <a:ext cx="5878551" cy="58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9882</TotalTime>
  <Words>55</Words>
  <Application>Microsoft Office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136</cp:revision>
  <dcterms:modified xsi:type="dcterms:W3CDTF">2021-12-09T19:17:10Z</dcterms:modified>
</cp:coreProperties>
</file>