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Sy0uCCmM61++/pnG8/vmwFwzz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YYBR2atwo0o" TargetMode="External"/><Relationship Id="rId4" Type="http://schemas.openxmlformats.org/officeDocument/2006/relationships/hyperlink" Target="https://www.freepik.es/vector-gratis/ciclo-vida-pollo-presenta-composicion-realista-desarrollo-embrion-huevo-fertil-gallina-adulta_6841905.htm#page=1&amp;query=desarrollo%20animal&amp;position=13&amp;from_view=search" TargetMode="External"/><Relationship Id="rId5" Type="http://schemas.openxmlformats.org/officeDocument/2006/relationships/hyperlink" Target="https://www.freepik.es/vector-gratis/colorido-conjunto-animales-granja-vector-productos-gallina-huevo_10703299.htm?query=desarrollo%20animal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YYBR2atwo0o" TargetMode="External"/><Relationship Id="rId4" Type="http://schemas.openxmlformats.org/officeDocument/2006/relationships/hyperlink" Target="https://www.freepik.es/vector-gratis/cartel-mercado-agricultores_2874428.htm?query=ganado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paisaje-granja-diseno-plano_4636937.htm?query=ganado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ie.int/es/inicio/" TargetMode="External"/><Relationship Id="rId4" Type="http://schemas.openxmlformats.org/officeDocument/2006/relationships/hyperlink" Target="https://www.ippc.int/es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sanimales.com/sanidad-animal-y-salud-publica/" TargetMode="External"/><Relationship Id="rId4" Type="http://schemas.openxmlformats.org/officeDocument/2006/relationships/hyperlink" Target="https://www.industria-alimentaria.com.mx/la-nueva-comida-carne-leche-y-huevos-verdes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arepublica.co/archivo/consejos-para-entrar-al-negocio-porcicola-2105383" TargetMode="External"/><Relationship Id="rId4" Type="http://schemas.openxmlformats.org/officeDocument/2006/relationships/hyperlink" Target="https://www.freepik.es/vector-gratis/coleccion-pegatinas-bbq-vintage_814298.htm#page=1&amp;query=cerdo&amp;position=5&amp;from_view=search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CF04_3_buenas_practicas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un video con la presentación de algunas imágenes y una voz en off para la presentación de la parte inicial del video. Se puede tener un video como este </a:t>
            </a: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https://www.youtube.com/watch?v=YYBR2atwo0o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producción animal a nivel cosmopolita ha crecido y desarrollado teniendo en cuenta las prácticas ambientales, el bienestar animal y humano, la responsabilidad social y regional, la competitividad, la rentabilidad, la calidad de los productos, la inocuidad y trazabilidad…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https://www.freepik.es/vector-gratis/ciclo-vida-pollo-presenta-composicion-realista-desarrollo-embrion-huevo-fertil-gallina-adulta_6841905.htm#page=1&amp;query=desarrollo%20animal&amp;position=13&amp;from_view=search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https://www.freepik.es/vector-gratis/colorido-conjunto-animales-granja-vector-productos-gallina-huevo_10703299.htm?query=desarrollo%20animal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2" name="Google Shape;92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>
            <a:off x="258226" y="140320"/>
            <a:ext cx="6341548" cy="4623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Producción animal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a caricatura de un ave&#10;&#10;Descripción generada automáticamente con confianza baja" id="95" name="Google Shape;9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5890" y="659009"/>
            <a:ext cx="3033110" cy="2411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96" name="Google Shape;9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4246" y="845404"/>
            <a:ext cx="2810422" cy="203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un video con la presentación de algunas imágenes y una voz en off para la presentación de la parte inicial del video. Se puede tener un video como este </a:t>
            </a: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https://www.youtube.com/watch?v=YYBR2atwo0o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por lo cual se han implementado las buenas prácticas en las producciones pecuarias o Buenas Prácticas Ganaderas – BPG. Es así que se deben trabajar a la par algunos aspectos bajo los criterios de sostenibilidad, el recurso humano, ventajas comparativas para el desarrollo, el suelo, el clima, la ubicación geográfica y los animales, entre otros.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https://www.freepik.es/vector-gratis/cartel-mercado-agricultores_2874428.htm?query=ganado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0" name="Google Shape;11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iagrama&#10;&#10;Descripción generada automáticamente" id="112" name="Google Shape;11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030" y="633892"/>
            <a:ext cx="2631920" cy="26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/>
          <p:nvPr/>
        </p:nvSpPr>
        <p:spPr>
          <a:xfrm>
            <a:off x="258226" y="140320"/>
            <a:ext cx="6341548" cy="4623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Buenas prácticas agrícolas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persona&#10;&#10;Descripción generada automáticamente con confianza baja" id="114" name="Google Shape;11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0134" y="633892"/>
            <a:ext cx="2300595" cy="258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recomienda hacer una animación o una toma de una finca o granja ganadera.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surgimiento de las BPG en el mundo se encuentran ligadas a la adopción del acuerdo internacional sobre la aplicación de las Medidas Sanitarias y Fitosanitarias – MSF, establecido por la Organización Mundial de Comercio – OMC, la cuales buscan que se establezca normativas tendientes a la inocuidad y calidad de los alimentos de origen animal y vegetal…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https://www.freepik.es/vector-gratis/paisaje-granja-diseno-plano_4636937.htm?query=ganado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28" name="Google Shape;12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antalla de video juego&#10;&#10;Descripción generada automáticamente con confianza media" id="130" name="Google Shape;1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78" y="-3293"/>
            <a:ext cx="3575832" cy="2596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captura de un videojuego&#10;&#10;Descripción generada automáticamente con confianza media" id="131" name="Google Shape;1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2331" y="1254647"/>
            <a:ext cx="2577443" cy="194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3412562" y="343859"/>
            <a:ext cx="3278505" cy="4623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Producción de ganado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 los logos de los que se habla en el audio.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desde la cadena primaria hasta llegar al consumidor, protegiendo la salud pública humana y animal; cada país afiliado, tiene la libertad de establecer sus leyes basados en las evidencias científicas y en los parámetros generados por la comisión del Codex Alimentarius, la Organización Mundial de Sanidad Animal (OIE), y la Convención Internacional de protección Fitosanitaria (CIPF).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https://www.oie.int/es/inicio/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https://www.ippc.int/es/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6" name="Google Shape;14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tipo, nombre de la empresa&#10;&#10;Descripción generada automáticamente" id="148" name="Google Shape;1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928" y="77369"/>
            <a:ext cx="2898134" cy="1538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&#10;&#10;Descripción generada automáticamente" id="149" name="Google Shape;1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3407" y="1863983"/>
            <a:ext cx="5696821" cy="120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una imagen referentes a medidas sanitarias y alimentos.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Colombia, la adopción de estas políticas se da a través de los documentos Conpes 3375 que es la Política Nacional de Sanidad Agropecuaria e Inocuidad de Alimentos para el Sistema de Medidas Sanitarias y Fitosanitarias, el Conpes 3376 de 2010 Política Sanitaria y de Inocuidad para las Cadenas de la Carne y de la Leche,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https://misanimales.com/sanidad-animal-y-salud-publica/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https://www.industria-alimentaria.com.mx/la-nueva-comida-carne-leche-y-huevos-verdes/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6"/>
          <p:cNvSpPr/>
          <p:nvPr/>
        </p:nvSpPr>
        <p:spPr>
          <a:xfrm>
            <a:off x="258226" y="1257300"/>
            <a:ext cx="2684671" cy="4623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Políticas nacionales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niño con una vaca&#10;&#10;Descripción generada automáticamente con confianza media" id="166" name="Google Shape;16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0733" y="81310"/>
            <a:ext cx="2623381" cy="1768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ida en una mesa de madera&#10;&#10;Descripción generada automáticamente" id="167" name="Google Shape;16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0800" y="1874003"/>
            <a:ext cx="2368331" cy="132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una imagen de la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 Porcicola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92278" y="4397160"/>
            <a:ext cx="6457950" cy="133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Conpes 3458 de 2007 Política Nacional de Sanidad e Inocuidad para la Cadena Porcícola y el Conpes 3468 de 2007 Política Nacional de Sanidad e Inocuidad Para la Cadena Avícola, asignando, además, funciones a las principales instituciones que hacen parte del sistema en cada eslabón de la cadena productiva siendo garantes de que estas se apliquen de forma correcta.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https://www.larepublica.co/archivo/consejos-para-entrar-al-negocio-porcicola-2105383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https://www.freepik.es/vector-gratis/coleccion-pegatinas-bbq-vintage_814298.htm#page=1&amp;query=cerdo&amp;position=5&amp;from_view=search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1" name="Google Shape;1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258226" y="1257300"/>
            <a:ext cx="2684671" cy="4623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 porcícola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vaca, parado, perro, viendo&#10;&#10;Descripción generada automáticamente" id="184" name="Google Shape;18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209" y="201010"/>
            <a:ext cx="2591019" cy="1361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Logotipo, nombre de la empresa&#10;&#10;Descripción generada automáticamente" id="185" name="Google Shape;18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8845" y="1564728"/>
            <a:ext cx="1992414" cy="179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