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Rqn9ktYThD2Onom4XODmTeUKd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>
                <a:solidFill>
                  <a:schemeClr val="lt1"/>
                </a:solidFill>
              </a:rPr>
              <a:t>Acordeón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DI_CF012-01_aspectos_a_resaltar</a:t>
            </a:r>
            <a:endParaRPr/>
          </a:p>
        </p:txBody>
      </p:sp>
      <p:sp>
        <p:nvSpPr>
          <p:cNvPr id="79" name="Google Shape;79;p1"/>
          <p:cNvSpPr/>
          <p:nvPr/>
        </p:nvSpPr>
        <p:spPr>
          <a:xfrm>
            <a:off x="577527" y="4348653"/>
            <a:ext cx="5166782" cy="1563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recurso estará compuesto por tres ítems, que serán el título en el cual se deberá hacer clic para ver la información.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Cada ítem estará acompañado de una imagen de referencia.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estilo seleccionado para el diseño del recurso es el siguiente: </a:t>
            </a: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322" y="4179575"/>
            <a:ext cx="59340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Transporte de pasajeros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gratis en Pixabay - Vuelo, Avión, Pasajeros, Plano. (2021, Agosto 03). Recuperada de https://pixabay.com/images/id-4516478/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02" y="1429295"/>
            <a:ext cx="8035516" cy="379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703384" y="1664677"/>
            <a:ext cx="3411415" cy="35169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Transporte de pasajeros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75138" y="2098431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41691" y="2251751"/>
            <a:ext cx="360655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Independientemente del modo de transporte que elijan, los usuarios son los clientes finales. Es importante resaltar que aspectos como tiempo de viaje, costo, comodidad, sinceridad en el servicio, limpieza y aseo, amabilidad de los operadores, cumplimiento en frecuencias de viajes son los aspectos que permiten ser competitivos con otros servicios.</a:t>
            </a:r>
            <a:endParaRPr/>
          </a:p>
        </p:txBody>
      </p:sp>
      <p:pic>
        <p:nvPicPr>
          <p:cNvPr descr="Vuelo, Avión, Pasajeros, Plano, Airbus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798" y="2328870"/>
            <a:ext cx="3935288" cy="262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02" y="1429296"/>
            <a:ext cx="8035516" cy="362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703384" y="1664677"/>
            <a:ext cx="3411415" cy="35169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s-CO" sz="1800">
                <a:solidFill>
                  <a:schemeClr val="lt1"/>
                </a:solidFill>
              </a:rPr>
              <a:t>Transporte</a:t>
            </a: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carga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75138" y="2098431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41691" y="2398003"/>
            <a:ext cx="360655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Influyen aspectos como el costo, tiempos de viaje, cumplimiento de frecuencias e itinerarios, protección y calidad en el cuidado de la carga, embalaje, son los aspectos más relevantes. Ya que los clientes son variables y sus necesidades también, es necesaria una muy buena logística.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lang="es-CO"/>
              <a:t>Transporte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carga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8241556" y="3856893"/>
            <a:ext cx="3948174" cy="30011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gratis en Pixabay - Barco, Grúas, Carga, Muelle, Puerto. (2021, Agosto 03). Recuperada de https://pixabay.com/images/id-5810249/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rco, Grúas, Carga, Muelle, Puerto, Maquinaria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5231" y="2226363"/>
            <a:ext cx="3820981" cy="254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