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89" r:id="rId2"/>
    <p:sldId id="290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Diana Luis" initials="DL" lastIdx="1" clrIdx="1">
    <p:extLst>
      <p:ext uri="{19B8F6BF-5375-455C-9EA6-DF929625EA0E}">
        <p15:presenceInfo xmlns:p15="http://schemas.microsoft.com/office/powerpoint/2012/main" userId="1b3ef2af820ed3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ECFF"/>
    <a:srgbClr val="4A86E8"/>
    <a:srgbClr val="DCE2E2"/>
    <a:srgbClr val="D7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86316" autoAdjust="0"/>
  </p:normalViewPr>
  <p:slideViewPr>
    <p:cSldViewPr snapToGrid="0">
      <p:cViewPr varScale="1">
        <p:scale>
          <a:sx n="58" d="100"/>
          <a:sy n="58" d="100"/>
        </p:scale>
        <p:origin x="10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04/08/2021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112591" y="197931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Imagen</a:t>
            </a:r>
          </a:p>
          <a:p>
            <a:pPr lvl="0" algn="ctr">
              <a:buSzPct val="25000"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DI_CF012-03_escala_valoracion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4674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Escribir las indicaciones que el equipo de producción debe tener en cuenta al momento de realizar el recurso gráfico o interactivo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imagen es una gráfica a re ilustrar.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Mantener la relación de los colores, pero se puede ajustar a una paleta de colores del programa.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Se transcribieron los textos encima de la imagen. 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3841801"/>
            <a:ext cx="3948174" cy="301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5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="" xmlns:a16="http://schemas.microsoft.com/office/drawing/2014/main" id="{DF11C68A-FFFB-4F3F-A485-B52B9B4F1657}"/>
              </a:ext>
            </a:extLst>
          </p:cNvPr>
          <p:cNvSpPr txBox="1"/>
          <p:nvPr/>
        </p:nvSpPr>
        <p:spPr>
          <a:xfrm>
            <a:off x="2510878" y="1750213"/>
            <a:ext cx="2974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Nota: Ejemplo escala de valoración</a:t>
            </a:r>
            <a:endParaRPr lang="es-MX" sz="900" dirty="0"/>
          </a:p>
          <a:p>
            <a:pPr algn="ctr"/>
            <a:endParaRPr lang="es-CO" sz="9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1863257" y="1218041"/>
            <a:ext cx="4241163" cy="540385"/>
            <a:chOff x="0" y="0"/>
            <a:chExt cx="4241771" cy="540662"/>
          </a:xfrm>
        </p:grpSpPr>
        <p:sp>
          <p:nvSpPr>
            <p:cNvPr id="15" name="Cara sonriente 14"/>
            <p:cNvSpPr/>
            <p:nvPr/>
          </p:nvSpPr>
          <p:spPr>
            <a:xfrm>
              <a:off x="3788229" y="72489"/>
              <a:ext cx="453542" cy="468173"/>
            </a:xfrm>
            <a:prstGeom prst="smileyF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6" name="Cara sonriente 15"/>
            <p:cNvSpPr/>
            <p:nvPr/>
          </p:nvSpPr>
          <p:spPr>
            <a:xfrm>
              <a:off x="0" y="0"/>
              <a:ext cx="482600" cy="520700"/>
            </a:xfrm>
            <a:prstGeom prst="smileyFace">
              <a:avLst>
                <a:gd name="adj" fmla="val -465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</p:grp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41514"/>
              </p:ext>
            </p:extLst>
          </p:nvPr>
        </p:nvGraphicFramePr>
        <p:xfrm>
          <a:off x="2510878" y="1393041"/>
          <a:ext cx="2974975" cy="175260"/>
        </p:xfrm>
        <a:graphic>
          <a:graphicData uri="http://schemas.openxmlformats.org/drawingml/2006/table">
            <a:tbl>
              <a:tblPr firstRow="1" firstCol="1" bandRow="1">
                <a:tableStyleId>{BB3C8625-F1AC-4C01-BAC9-3CD3015F1BBD}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</a:tblGrid>
              <a:tr h="87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1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2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3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4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5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="" xmlns:a16="http://schemas.microsoft.com/office/drawing/2014/main" id="{DF11C68A-FFFB-4F3F-A485-B52B9B4F1657}"/>
              </a:ext>
            </a:extLst>
          </p:cNvPr>
          <p:cNvSpPr txBox="1"/>
          <p:nvPr/>
        </p:nvSpPr>
        <p:spPr>
          <a:xfrm>
            <a:off x="2510878" y="881038"/>
            <a:ext cx="2974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200" b="1" dirty="0" smtClean="0"/>
              <a:t>Valoración</a:t>
            </a:r>
            <a:endParaRPr lang="es-MX" sz="1200" b="1" dirty="0"/>
          </a:p>
          <a:p>
            <a:pPr algn="ctr"/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025151286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9680</TotalTime>
  <Words>76</Words>
  <Application>Microsoft Office PowerPoint</Application>
  <PresentationFormat>Panorámica</PresentationFormat>
  <Paragraphs>16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Gustavo Santis Mancipe</cp:lastModifiedBy>
  <cp:revision>141</cp:revision>
  <dcterms:modified xsi:type="dcterms:W3CDTF">2021-08-04T12:55:46Z</dcterms:modified>
</cp:coreProperties>
</file>