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j7QtZNQTudeM50k2C/UWlCoKqL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83" name="Google Shape;8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10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10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/>
          <p:nvPr/>
        </p:nvSpPr>
        <p:spPr>
          <a:xfrm>
            <a:off x="1819658" y="1709806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CO" sz="1800">
                <a:solidFill>
                  <a:schemeClr val="lt1"/>
                </a:solidFill>
              </a:rPr>
              <a:t>Acordeón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DI_CF012-04_indicadores_calidad</a:t>
            </a:r>
            <a:endParaRPr/>
          </a:p>
        </p:txBody>
      </p:sp>
      <p:sp>
        <p:nvSpPr>
          <p:cNvPr id="79" name="Google Shape;79;p1"/>
          <p:cNvSpPr/>
          <p:nvPr/>
        </p:nvSpPr>
        <p:spPr>
          <a:xfrm>
            <a:off x="577527" y="4348653"/>
            <a:ext cx="5166782" cy="1563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Recomendaciones generales: 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 recurso estará compuesto por tres ítems, que serán el título en el cual se deberá hacer clic para ver la información.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Cada ítem estará acompañado de una imagen de referencia.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 estilo seleccionado para el diseño del recurso es el siguiente: </a:t>
            </a:r>
            <a:endParaRPr/>
          </a:p>
        </p:txBody>
      </p:sp>
      <p:pic>
        <p:nvPicPr>
          <p:cNvPr id="80" name="Google Shape;8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5322" y="4179575"/>
            <a:ext cx="593407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981" y="248356"/>
            <a:ext cx="8039100" cy="56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8234451" y="718265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Escribir las indicaciones que el equipo de producción debe tener en cuenta al momento de realizar el recurso gráfico o interactivo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Char char="•"/>
            </a:pPr>
            <a:r>
              <a:rPr b="0" i="1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hacer clic en el título de “</a:t>
            </a:r>
            <a:r>
              <a:rPr b="1" i="1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Relación costo/beneficio</a:t>
            </a:r>
            <a:r>
              <a:rPr b="0" i="1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se desplegará la información junto con el ícono de apoyo.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Char char="•"/>
            </a:pPr>
            <a:r>
              <a:rPr b="0" i="1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lado izquierdo estará la información y al lado derecho estará el ícono de referencia.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Char char="•"/>
            </a:pPr>
            <a:r>
              <a:rPr b="0" i="1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información es la que se encuentra en pantalla.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"/>
              <a:buFont typeface="Arial"/>
              <a:buChar char="•"/>
            </a:pPr>
            <a:r>
              <a:rPr b="0" i="1" lang="es-CO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 la siguiente diapositiva se explica la información a colocar en el desplegable siguiente.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8241556" y="3841801"/>
            <a:ext cx="3948174" cy="30161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3"/>
              <a:buFont typeface="Arial"/>
              <a:buNone/>
            </a:pPr>
            <a:r>
              <a:rPr b="1" i="0" lang="es-CO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3"/>
              <a:buFont typeface="Arial"/>
              <a:buNone/>
            </a:pPr>
            <a:r>
              <a:rPr b="0" i="0" lang="es-CO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 gratis en Pixabay - Negocios, Empresarios, Éxito, Curva. (2021, Agosto 03). Recuperada de https://pixabay.com/images/id-1989126/</a:t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741547" y="717227"/>
            <a:ext cx="3411415" cy="35169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1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Relación costo/beneficio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375138" y="2087414"/>
            <a:ext cx="3739661" cy="1922584"/>
          </a:xfrm>
          <a:prstGeom prst="rect">
            <a:avLst/>
          </a:prstGeom>
          <a:solidFill>
            <a:srgbClr val="D7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323879" y="1490569"/>
            <a:ext cx="3606554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calidad prestada no puede verse nunca afectada por una reducción de costos, pensando solo en los beneficios económicos para el empresario, porque finalmente el cliente es quien determina si usa o no, si refiere o no a la empresa y sus servicios. Se debe entender que el beneficio debe ser mutuo, cliente-empresario, y es por eso que los indicadores que hacen parte de este aspecto deben definir los límites mínimos y máximos de calidad, para que se busquen estrategias alternativas que reduzcan costos pero que no se salgan del equilibrio con el beneficio.</a:t>
            </a:r>
            <a:endParaRPr/>
          </a:p>
        </p:txBody>
      </p:sp>
      <p:pic>
        <p:nvPicPr>
          <p:cNvPr descr="Negocios, Empresarios, Éxito, Curva, Tendencia" id="93" name="Google Shape;9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5034" y="1902270"/>
            <a:ext cx="3502025" cy="2334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02" y="1429295"/>
            <a:ext cx="8035516" cy="391388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/>
          <p:nvPr/>
        </p:nvSpPr>
        <p:spPr>
          <a:xfrm>
            <a:off x="703384" y="1664677"/>
            <a:ext cx="3411415" cy="35169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1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Tiempos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375138" y="2098431"/>
            <a:ext cx="3739661" cy="1922584"/>
          </a:xfrm>
          <a:prstGeom prst="rect">
            <a:avLst/>
          </a:prstGeom>
          <a:solidFill>
            <a:srgbClr val="D7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441691" y="2398003"/>
            <a:ext cx="3606554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reducción del tiempo es fundamental, la utilización adecuada de los recursos en sincronía para disminuir el tiempo destaca habilidades en logística y confiabilidad para los clientes. Los tiempos pueden ser reducidos con una buena gestión, de forma general, en los procesos que acompañan el servicio de transporte, en la carga o en los pasajeros.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8234451" y="718265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Escribir las indicaciones que el equipo de producción debe tener en cuenta al momento de realizar el recurso gráfico o interactivo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Char char="•"/>
            </a:pPr>
            <a:r>
              <a:rPr b="0" i="1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hacer clic en el título de “</a:t>
            </a:r>
            <a:r>
              <a:rPr b="1" i="1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Tiempos</a:t>
            </a:r>
            <a:r>
              <a:rPr b="0" i="1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se desplegará la información junto con el ícono de apoyo.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Char char="•"/>
            </a:pPr>
            <a:r>
              <a:rPr b="0" i="1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lado izquierdo estará la información y al lado derecho estará el ícono de referencia.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Char char="•"/>
            </a:pPr>
            <a:r>
              <a:rPr b="0" i="1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información es la que se encuentra en pantalla.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"/>
              <a:buFont typeface="Arial"/>
              <a:buChar char="•"/>
            </a:pPr>
            <a:r>
              <a:rPr b="0" i="1" lang="es-CO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 la siguiente diapositiva se explica la información a colocar en el desplegable siguiente.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8241556" y="3856893"/>
            <a:ext cx="3948174" cy="300110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3"/>
              <a:buFont typeface="Arial"/>
              <a:buNone/>
            </a:pPr>
            <a:r>
              <a:rPr b="1" i="0" lang="es-CO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3"/>
              <a:buFont typeface="Arial"/>
              <a:buNone/>
            </a:pPr>
            <a:r>
              <a:rPr b="0" i="0" lang="es-CO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 gratis en Pixabay - Relojes, Tiempo, Idea, Concepto. (2021, Agosto 03). Recuperada de  https://pixabay.com/images/id-257911/</a:t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2534" y="2695116"/>
            <a:ext cx="3499294" cy="1382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02" y="1429296"/>
            <a:ext cx="8035516" cy="362744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/>
          <p:nvPr/>
        </p:nvSpPr>
        <p:spPr>
          <a:xfrm>
            <a:off x="703384" y="1664677"/>
            <a:ext cx="3411415" cy="43375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1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Nivel de satisfacción del cliente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375138" y="2098431"/>
            <a:ext cx="3739661" cy="1922584"/>
          </a:xfrm>
          <a:prstGeom prst="rect">
            <a:avLst/>
          </a:prstGeom>
          <a:solidFill>
            <a:srgbClr val="D7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441691" y="2398003"/>
            <a:ext cx="360655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Incluye la opinión de los clientes, que, como se estudió en el numeral 1 del presente componente formativo, son fundamentales para conocer el punto de vista objetivo del usuario final del servicio.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8234451" y="718265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Escribir las indicaciones que el equipo de producción debe tener en cuenta al momento de realizar el recurso gráfico o interactivo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Char char="•"/>
            </a:pPr>
            <a:r>
              <a:rPr b="0" i="1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hacer clic en el título de “</a:t>
            </a:r>
            <a:r>
              <a:rPr b="1" i="1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Nivel de satisfacción del cliente</a:t>
            </a:r>
            <a:r>
              <a:rPr b="0" i="1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se desplegará la información junto con el ícono de apoyo.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Char char="•"/>
            </a:pPr>
            <a:r>
              <a:rPr b="0" i="1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lado izquierdo estará la información y al lado derecho estará el ícono de referencia.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Char char="•"/>
            </a:pPr>
            <a:r>
              <a:rPr b="0" i="1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información es la que se encuentra en pantalla.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"/>
              <a:buFont typeface="Arial"/>
              <a:buChar char="•"/>
            </a:pPr>
            <a:r>
              <a:rPr b="0" i="1" lang="es-CO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 la siguiente diapositiva se explica la información a colocar en el desplegable siguiente.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8241556" y="3856893"/>
            <a:ext cx="3948174" cy="300110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3"/>
              <a:buFont typeface="Arial"/>
              <a:buNone/>
            </a:pPr>
            <a:r>
              <a:rPr b="1" i="0" lang="es-CO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3"/>
              <a:buFont typeface="Arial"/>
              <a:buNone/>
            </a:pPr>
            <a:r>
              <a:rPr b="0" i="0" lang="es-CO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 gratis en Pixabay - Examen, Opinión, Comentarios. (2021, Agosto 03). Recuperada de https://pixabay.com/images/id-5207277/</a:t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xamen, Opinión, Comentarios, Estrellas, Evaluación" id="119" name="Google Shape;11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9364" y="2398003"/>
            <a:ext cx="3388989" cy="1991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02" y="1429296"/>
            <a:ext cx="8035516" cy="362744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/>
          <p:nvPr/>
        </p:nvSpPr>
        <p:spPr>
          <a:xfrm>
            <a:off x="703384" y="1664677"/>
            <a:ext cx="3411415" cy="43375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1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Operaciones de logística inversa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375138" y="2098431"/>
            <a:ext cx="3739661" cy="1922584"/>
          </a:xfrm>
          <a:prstGeom prst="rect">
            <a:avLst/>
          </a:prstGeom>
          <a:solidFill>
            <a:srgbClr val="D7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441691" y="2398003"/>
            <a:ext cx="360655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Contempla aspectos como tiempos de recogida y devolución, para el caso de mercancías, y costos que afectaron al cliente, pérdidas cualitativas o cuantitativas e impactos medioambientales y sociales.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8234451" y="718265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Escribir las indicaciones que el equipo de producción debe tener en cuenta al momento de realizar el recurso gráfico o interactivo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Char char="•"/>
            </a:pPr>
            <a:r>
              <a:rPr b="0" i="1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hacer clic en el título de “</a:t>
            </a:r>
            <a:r>
              <a:rPr b="1" i="1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Operaciones de logística inversa</a:t>
            </a:r>
            <a:r>
              <a:rPr b="0" i="1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se desplegará la información junto con el ícono de apoyo.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Char char="•"/>
            </a:pPr>
            <a:r>
              <a:rPr b="0" i="1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lado izquierdo estará la información y al lado derecho estará el ícono de referencia.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Char char="•"/>
            </a:pPr>
            <a:r>
              <a:rPr b="0" i="1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información es la que se encuentra en pantalla.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"/>
              <a:buFont typeface="Arial"/>
              <a:buChar char="•"/>
            </a:pPr>
            <a:r>
              <a:rPr b="0" i="1" lang="es-CO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 la siguiente diapositiva se explica la información a colocar en el desplegable siguiente.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8241556" y="3856893"/>
            <a:ext cx="3948174" cy="300110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3"/>
              <a:buFont typeface="Arial"/>
              <a:buNone/>
            </a:pPr>
            <a:r>
              <a:rPr b="1" i="0" lang="es-CO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3"/>
              <a:buFont typeface="Arial"/>
              <a:buNone/>
            </a:pPr>
            <a:r>
              <a:rPr b="0" i="0" lang="es-CO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Foto de stock gratuita sobre afuera, caja, cajas. (2021, Agosto 03) Recuperada de https://www.pexels.com/es-es/foto/hombre-persona-exterior-coche-4391478</a:t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otos de stock gratuitas de afuera, aire libre, caja" id="132" name="Google Shape;13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9483" y="2264641"/>
            <a:ext cx="3641643" cy="2427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