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89" r:id="rId2"/>
    <p:sldId id="290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Diana Luis" initials="DL" lastIdx="1" clrIdx="1">
    <p:extLst>
      <p:ext uri="{19B8F6BF-5375-455C-9EA6-DF929625EA0E}">
        <p15:presenceInfo xmlns:p15="http://schemas.microsoft.com/office/powerpoint/2012/main" userId="1b3ef2af820ed3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ECFF"/>
    <a:srgbClr val="4A86E8"/>
    <a:srgbClr val="DCE2E2"/>
    <a:srgbClr val="D7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86306" autoAdjust="0"/>
  </p:normalViewPr>
  <p:slideViewPr>
    <p:cSldViewPr snapToGrid="0">
      <p:cViewPr varScale="1">
        <p:scale>
          <a:sx n="88" d="100"/>
          <a:sy n="88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11/10/21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112591" y="197931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Imagen</a:t>
            </a:r>
          </a:p>
          <a:p>
            <a:pPr lvl="0" algn="ctr">
              <a:buSzPct val="25000"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DI_CF012-05_cadena_suministro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4674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Escribir las indicaciones que el equipo de producción debe tener en cuenta al momento de realizar el recurso gráfico o interactivo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imagen es una gráfica a re ilustrar.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Mantener la relación de los colores, pero se puede ajustar a una paleta de colores del programa.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Se transcribieron los textos encima de la imagen.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Por favor, colocar el pie de fuente de la imagen. </a:t>
            </a:r>
            <a:endParaRPr lang="es-ES_tradnl" i="1" dirty="0">
              <a:solidFill>
                <a:srgbClr val="FF0000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3841801"/>
            <a:ext cx="3948174" cy="301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CO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Mecalux</a:t>
            </a:r>
            <a:r>
              <a:rPr lang="es-CO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(2019). </a:t>
            </a:r>
            <a:r>
              <a:rPr lang="es-CO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KPI</a:t>
            </a:r>
            <a:r>
              <a:rPr lang="es-CO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en logística: así se mide el éxito en la ‘</a:t>
            </a:r>
            <a:r>
              <a:rPr lang="es-CO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supply</a:t>
            </a:r>
            <a:r>
              <a:rPr lang="es-CO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CO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chain</a:t>
            </a:r>
            <a:r>
              <a:rPr lang="es-CO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’. </a:t>
            </a:r>
            <a:r>
              <a:rPr lang="es-CO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Mecalux</a:t>
            </a:r>
            <a:r>
              <a:rPr lang="es-CO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  <a:r>
              <a:rPr lang="es-CO" sz="100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Recuperada de </a:t>
            </a:r>
            <a:r>
              <a:rPr lang="es-CO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https://www.mecalux.com.co/blog/kpi-logistica</a:t>
            </a: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2" name="Imagen 11" descr="Interfaz de usuario gráfica, Aplicación, Word&#10;&#10;Descripción generada automáticamente"/>
          <p:cNvPicPr>
            <a:picLocks noChangeAspect="1"/>
          </p:cNvPicPr>
          <p:nvPr/>
        </p:nvPicPr>
        <p:blipFill rotWithShape="1">
          <a:blip r:embed="rId3"/>
          <a:srcRect l="4690" t="17121" r="63618" b="42632"/>
          <a:stretch/>
        </p:blipFill>
        <p:spPr bwMode="auto">
          <a:xfrm>
            <a:off x="199795" y="1079025"/>
            <a:ext cx="8034655" cy="3353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200838" y="4486594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Nota. </a:t>
            </a:r>
            <a:r>
              <a:rPr lang="es-CO"/>
              <a:t>Tomada de Mecalux </a:t>
            </a:r>
            <a:r>
              <a:rPr lang="es-CO" dirty="0"/>
              <a:t>(</a:t>
            </a:r>
            <a:r>
              <a:rPr lang="es-CO"/>
              <a:t>2019).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5151286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9685</TotalTime>
  <Words>127</Words>
  <Application>Microsoft Macintosh PowerPoint</Application>
  <PresentationFormat>Panorámica</PresentationFormat>
  <Paragraphs>11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144</cp:revision>
  <dcterms:modified xsi:type="dcterms:W3CDTF">2021-10-11T14:46:35Z</dcterms:modified>
</cp:coreProperties>
</file>