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y3gBqtbJDgqwxjagMXqoPHLyh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www.rajapack.es/blog-es/embalaje/embalaje-primario-secundario-terciario-diferenci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1819658" y="1709806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Tarjetas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DI_CF_02_04-3_2_embalaje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577527" y="4348653"/>
            <a:ext cx="5166782" cy="1563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recurso será de tres tarjetas. Cada una tendrá una imagen de referencia junto con el texto correspondiente. 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 la siguiente diapositiva se encuentra la información a colocar en cada tarjeta. 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estilo es el siguiente: </a:t>
            </a:r>
            <a:endParaRPr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6885" y="3704212"/>
            <a:ext cx="6142864" cy="263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Estarán las tres tarjetas junto con una imagen de referencia.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favor, dejar la fuente de cada imagen. </a:t>
            </a:r>
            <a:endParaRPr b="0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8241556" y="4552749"/>
            <a:ext cx="3948174" cy="27335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24" y="808825"/>
            <a:ext cx="7952177" cy="41426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577516" y="2214465"/>
            <a:ext cx="2194560" cy="2351314"/>
          </a:xfrm>
          <a:prstGeom prst="rect">
            <a:avLst/>
          </a:prstGeom>
          <a:solidFill>
            <a:srgbClr val="5129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154913" y="2149150"/>
            <a:ext cx="2194560" cy="2491273"/>
          </a:xfrm>
          <a:prstGeom prst="rect">
            <a:avLst/>
          </a:prstGeom>
          <a:solidFill>
            <a:srgbClr val="FFC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5740588" y="2294079"/>
            <a:ext cx="2194560" cy="2491272"/>
          </a:xfrm>
          <a:prstGeom prst="rect">
            <a:avLst/>
          </a:prstGeom>
          <a:solidFill>
            <a:srgbClr val="FF4A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686" y="1122130"/>
            <a:ext cx="2080220" cy="1170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3487" y="1122128"/>
            <a:ext cx="2360383" cy="11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 b="0" l="0" r="6543" t="0"/>
          <a:stretch/>
        </p:blipFill>
        <p:spPr>
          <a:xfrm>
            <a:off x="5923036" y="1122128"/>
            <a:ext cx="1816079" cy="12180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506699" y="3024840"/>
            <a:ext cx="231643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0" i="0" lang="es-CO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Contiene, guarda y protege el producto manteniéndolo en óptimas condiciones. Es de suma importancia que este tipo de empaquetado sea atractivo, ya que es con el que lo recibirá el cliente. 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62270" y="2960112"/>
            <a:ext cx="2587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Brinda protección y facilita la comercialización del producto a una mayor escala. Generalmente, se usan cajas de cartón (en algunos casos de plástico).  Como ejemplo está la leche, un </a:t>
            </a:r>
            <a:r>
              <a:rPr b="0" i="1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brik</a:t>
            </a: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individual sería el embalaje primario y la caja de cartón que contiene el </a:t>
            </a:r>
            <a:r>
              <a:rPr b="0" i="1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six-pack</a:t>
            </a: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representaría el embalaje secundario.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631182" y="3024840"/>
            <a:ext cx="231643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0" i="0" lang="es-CO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Contiene, guarda y protege el producto, manteniéndolo en óptimas condiciones. Es de suma importancia que este tipo de empaquetado sea atractivo, ya que es con el que lo recibirá el cliente. 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21567" y="2605522"/>
            <a:ext cx="17852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Embalaje primario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256384" y="2558954"/>
            <a:ext cx="21025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Embalaje secundario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23036" y="2558953"/>
            <a:ext cx="17852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Embalaje terciario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03281" y="4317154"/>
            <a:ext cx="2523266" cy="401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C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 imagen: </a:t>
            </a:r>
            <a:r>
              <a:rPr b="0" i="1" lang="es-C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Embalaje primario</a:t>
            </a:r>
            <a:r>
              <a:rPr b="0" i="0" lang="es-C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[Imagen], imagen extraída de: </a:t>
            </a:r>
            <a:r>
              <a:rPr b="0" i="0" lang="es-CO" sz="6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https://www.rajapack.es/blog-es/embalaje/embalaje-primario-secundario-terciario-diferencian/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987279" y="4316876"/>
            <a:ext cx="2463456" cy="2956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C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 imagen:</a:t>
            </a:r>
            <a:r>
              <a:rPr b="0" i="1" lang="es-C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Embalaje secundario </a:t>
            </a:r>
            <a:r>
              <a:rPr b="0" i="0" lang="es-C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[Imagen], imagen extraída de: </a:t>
            </a:r>
            <a:r>
              <a:rPr b="0" i="0" lang="es-CO" sz="6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shorturl.at/efAB1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606140" y="4316832"/>
            <a:ext cx="2463456" cy="401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C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 imagen: </a:t>
            </a:r>
            <a:r>
              <a:rPr b="0" i="1" lang="es-C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Embalaje terciario </a:t>
            </a:r>
            <a:r>
              <a:rPr b="0" i="0" lang="es-C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[Imagen], imagen extraída de: </a:t>
            </a:r>
            <a:r>
              <a:rPr b="0" i="0" lang="es-CO" sz="6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https://www.safeloadtesting.com/es/que-es-packaging-terciario-y-como-optimizarlo/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