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jzSSbBPPs3D1G262FT+JPHHIQ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9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1819658" y="1709806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Acordeon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DI_CF012-08_elementos_informe_gestion</a:t>
            </a:r>
            <a:endParaRPr/>
          </a:p>
        </p:txBody>
      </p:sp>
      <p:sp>
        <p:nvSpPr>
          <p:cNvPr id="79" name="Google Shape;79;p1"/>
          <p:cNvSpPr/>
          <p:nvPr/>
        </p:nvSpPr>
        <p:spPr>
          <a:xfrm>
            <a:off x="577527" y="4348653"/>
            <a:ext cx="5166782" cy="1563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recurso estará compuesto por tres ítems, que serán el título en el cual se deberá hacer clic para ver la información.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Cada ítem estará acompañado de una imagen de referencia.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estilo seleccionado para el diseño del recurso es el siguiente: </a:t>
            </a:r>
            <a:endParaRPr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5322" y="4179575"/>
            <a:ext cx="59340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el título de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Financiero</a:t>
            </a: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se desplegará la información junto con el ícono de apoyo.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lado izquierdo estará la información y al lado derecho estará el ícono de referencia.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la siguiente diapositiva se explica la información a colocar en el desplegable siguiente.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1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gratis en Pixabay - Calculadora, Cálculo, Seguro. (2021, August 04). Recuperada de https://pixabay.com/images/id-385506/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02" y="1429295"/>
            <a:ext cx="8035516" cy="3792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703384" y="1664677"/>
            <a:ext cx="3411415" cy="35169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Financiero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75138" y="2098431"/>
            <a:ext cx="3739661" cy="1922584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41691" y="2251751"/>
            <a:ext cx="36065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 balances de pasivos, activos, capital, movimientos, ventas y demás datos que incluyan este aspecto.</a:t>
            </a:r>
            <a:endParaRPr/>
          </a:p>
        </p:txBody>
      </p:sp>
      <p:pic>
        <p:nvPicPr>
          <p:cNvPr descr="Calculadora, Cálculo, Seguro, Las Finanzas"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308510" y="2360625"/>
            <a:ext cx="3570192" cy="2101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02" y="1429296"/>
            <a:ext cx="8035516" cy="362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703384" y="1664677"/>
            <a:ext cx="3411415" cy="35169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Satisfacción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75138" y="2098431"/>
            <a:ext cx="3739661" cy="1922584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41691" y="2398003"/>
            <a:ext cx="360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divide en la del cliente y la de los empleados, reflejará los datos obtenidos en las encuestas y se narra la estrategia realizada y los resultados con los análisis respectivos.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el título de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Satisfacción</a:t>
            </a: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se desplegará la información junto con el ícono de apoyo.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lado izquierdo estará la información y al lado derecho estará el ícono de referencia.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la siguiente diapositiva se explica la información a colocar en el desplegable siguiente.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8241556" y="3856893"/>
            <a:ext cx="3948174" cy="30011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1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gratis en Pixabay - Smileys, Satisfacción Del Cliente. (2021, August 04). Recuperada de https://pixabay.com/images/id-5617876/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mileys, Satisfacción Del Cliente, Examen, Comentarios"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535" y="2324298"/>
            <a:ext cx="3531475" cy="235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02" y="1429296"/>
            <a:ext cx="8035516" cy="362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/>
          <p:nvPr/>
        </p:nvSpPr>
        <p:spPr>
          <a:xfrm>
            <a:off x="703384" y="1664677"/>
            <a:ext cx="3411415" cy="35169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Analíticos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375138" y="2098431"/>
            <a:ext cx="3739661" cy="1922584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41691" y="2398003"/>
            <a:ext cx="360655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Abordan problemas específicos, que pueden ser solicitados por los directivos como seguimiento a alguna situación surgida o porque alguno de los colaboradores considera pertinente presentar dicha información porque impacta a la organización.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el título de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Analíticos</a:t>
            </a: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se desplegará la información junto con el ícono de apoyo.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lado izquierdo estará la información y al lado derecho estará el ícono de referencia.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la siguiente diapositiva se explica la información a colocar en el desplegable siguiente.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8241556" y="3856893"/>
            <a:ext cx="3948174" cy="30011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1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gratis en Pixabay - Enojado, Mujer De Negocios. (2021, August 04). (2021, Agosto 03). Recuperada de https://pixabay.com/images/id-3233158/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ojado, Mujer De Negocios, Conflicto, Queja"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533" y="2292464"/>
            <a:ext cx="3619611" cy="238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