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86306" autoAdjust="0"/>
  </p:normalViewPr>
  <p:slideViewPr>
    <p:cSldViewPr snapToGrid="0">
      <p:cViewPr varScale="1">
        <p:scale>
          <a:sx n="88" d="100"/>
          <a:sy n="88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385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431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80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Pestañas A</a:t>
            </a:r>
          </a:p>
          <a:p>
            <a:pPr lvl="0" algn="ctr">
              <a:buSzPct val="25000"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DI_CF012-09_ruta_informe_gestion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325" y="3588489"/>
            <a:ext cx="5166782" cy="316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s-CO" dirty="0">
              <a:solidFill>
                <a:srgbClr val="595959"/>
              </a:solidFill>
              <a:latin typeface="+mn-lt"/>
              <a:ea typeface="Calibri" charset="0"/>
              <a:cs typeface="Calibri Light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Los títulos que actuará como botón que sea una palabra o frases muy cortas.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La cantidad máxima es de 5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items</a:t>
            </a: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Se sugiere que la cantidad de texto sea igual o menor a 12 líneas de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word</a:t>
            </a: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 tamaño carta.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Se sugiere el uso de texto acompañado de imágenes que refuercen el contenido a representar.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Se recomienda utilizar este componente para evidenciar procesos o temas generales compuesto de varias etapas.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No se debe utilizar para representar grandes cantidades de texto o contenido.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No se debe utilizar dentro de la pestaña o </a:t>
            </a:r>
            <a:r>
              <a:rPr lang="es-CO" dirty="0" err="1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tab</a:t>
            </a: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 vídeos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47" y="3822853"/>
            <a:ext cx="5579156" cy="2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hacer clic en el título de “</a:t>
            </a:r>
            <a:r>
              <a:rPr lang="es-CO" b="1" dirty="0"/>
              <a:t>PASO 1</a:t>
            </a: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” se desplegará la información junto con el ícono de apoyo.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lado izquierdo estará el título del paso y al lado derecho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desplegable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7" y="1311810"/>
            <a:ext cx="3152775" cy="819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02" y="2226364"/>
            <a:ext cx="2971800" cy="8858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1" y="3112189"/>
            <a:ext cx="2971800" cy="8858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4" y="4093418"/>
            <a:ext cx="2971800" cy="885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02" y="1311810"/>
            <a:ext cx="4869659" cy="371006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728" y="156749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1</a:t>
            </a:r>
            <a:endParaRPr lang="es-ES" sz="18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83691" y="1570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1</a:t>
            </a:r>
            <a:endParaRPr lang="es-ES" sz="18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0728" y="24332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2</a:t>
            </a:r>
            <a:endParaRPr lang="es-ES" sz="18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0728" y="33122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3</a:t>
            </a:r>
            <a:endParaRPr lang="es-ES" sz="1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0728" y="43053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4</a:t>
            </a:r>
            <a:endParaRPr lang="es-ES" sz="1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446752" y="2125439"/>
            <a:ext cx="447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Establecer la meta, es decir, definir para qué se presenta y su alcance.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hacer clic en el título de “</a:t>
            </a:r>
            <a:r>
              <a:rPr lang="es-CO" b="1" dirty="0"/>
              <a:t>PASO 2</a:t>
            </a: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” se desplegará la información junto con el ícono de apoyo.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lado izquierdo estará el título del paso y al lado derecho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desplegable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7" y="2237233"/>
            <a:ext cx="3152775" cy="819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02" y="1356034"/>
            <a:ext cx="2971800" cy="8858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1" y="3112189"/>
            <a:ext cx="2971800" cy="8858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4" y="4093418"/>
            <a:ext cx="2971800" cy="885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02" y="1311810"/>
            <a:ext cx="4869659" cy="371006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728" y="156749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1</a:t>
            </a:r>
            <a:endParaRPr lang="es-ES" sz="1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83691" y="1570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2</a:t>
            </a:r>
            <a:endParaRPr lang="es-ES" sz="18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0728" y="24264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2</a:t>
            </a:r>
            <a:endParaRPr lang="es-ES" sz="18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0728" y="33122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3</a:t>
            </a:r>
            <a:endParaRPr lang="es-ES" sz="1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0728" y="43053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4</a:t>
            </a:r>
            <a:endParaRPr lang="es-ES" sz="1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46752" y="2125439"/>
            <a:ext cx="440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Definir y seleccionar la información que se requiere. Importante considerar las funciones y obligaciones del cargo que se ejerce y las funciones del departamento.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59995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hacer clic en el título de “</a:t>
            </a:r>
            <a:r>
              <a:rPr lang="es-CO" b="1" dirty="0"/>
              <a:t>PASO 3</a:t>
            </a: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” se desplegará la información junto con el ícono de apoyo.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lado izquierdo estará el título del paso y al lado derecho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desplegable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7" y="3107559"/>
            <a:ext cx="3152775" cy="819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02" y="2226364"/>
            <a:ext cx="2971800" cy="8858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1" y="1360508"/>
            <a:ext cx="2971800" cy="8858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4" y="4093418"/>
            <a:ext cx="2971800" cy="885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02" y="1311810"/>
            <a:ext cx="4869659" cy="371006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728" y="156749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1</a:t>
            </a:r>
            <a:endParaRPr lang="es-ES" sz="1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83691" y="1570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3</a:t>
            </a:r>
            <a:endParaRPr lang="es-ES" sz="18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0728" y="24332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2</a:t>
            </a:r>
            <a:endParaRPr lang="es-ES" sz="18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0728" y="331228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3</a:t>
            </a:r>
            <a:endParaRPr lang="es-ES" sz="18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0728" y="43053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4</a:t>
            </a:r>
            <a:endParaRPr lang="es-ES" sz="1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03545" y="2049568"/>
            <a:ext cx="4311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Organizar los datos de forma ordenada, coherente y clara, porque si se requiere alguna validación, es importante contar con un buen registro y gestión documental que respalde la información presentada.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59899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hacer clic en el título de “</a:t>
            </a:r>
            <a:r>
              <a:rPr lang="es-CO" b="1" dirty="0"/>
              <a:t>PASO 4</a:t>
            </a: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” se desplegará la información junto con el ícono de apoyo.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Al lado izquierdo estará el título del paso y al lado derecho la información correspondiente.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desplegable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7" y="4110096"/>
            <a:ext cx="3152775" cy="819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02" y="2226364"/>
            <a:ext cx="2971800" cy="8858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01" y="3112189"/>
            <a:ext cx="2971800" cy="8858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04" y="1372248"/>
            <a:ext cx="2971800" cy="885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902" y="1311810"/>
            <a:ext cx="4869659" cy="371006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728" y="156749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1</a:t>
            </a:r>
            <a:endParaRPr lang="es-ES" sz="1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83691" y="157025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4</a:t>
            </a:r>
            <a:endParaRPr lang="es-ES" sz="18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20728" y="24332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2</a:t>
            </a:r>
            <a:endParaRPr lang="es-ES" sz="18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0728" y="33122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/>
              <a:t>PASO 3</a:t>
            </a:r>
            <a:endParaRPr lang="es-ES" sz="18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0728" y="43053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/>
              <a:t>PASO 4</a:t>
            </a:r>
            <a:endParaRPr lang="es-ES" sz="18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46753" y="2125439"/>
            <a:ext cx="4516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Presentar la información de forma adecuada. Algunas entidades u organizaciones manejan formatos. Es importante conocer a fondo el sistema integrado de gestión de la organización y acoger los formatos. Algunos directivos prefieren algo ejecutivo, sencillo </a:t>
            </a:r>
            <a:r>
              <a:rPr lang="es-CO"/>
              <a:t>y conciso, </a:t>
            </a:r>
            <a:r>
              <a:rPr lang="es-CO" dirty="0"/>
              <a:t>con tablas, figuras, gráficos. Se recomienda que conozca las preferencias de la presentación de sus jefes directos para evitar llamados de atención por inadecuada presentación.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97588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9625</TotalTime>
  <Words>652</Words>
  <Application>Microsoft Macintosh PowerPoint</Application>
  <PresentationFormat>Panorámica</PresentationFormat>
  <Paragraphs>63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149</cp:revision>
  <dcterms:modified xsi:type="dcterms:W3CDTF">2021-10-11T15:01:28Z</dcterms:modified>
</cp:coreProperties>
</file>