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handoutMasterIdLst>
    <p:handoutMasterId r:id="rId8"/>
  </p:handoutMasterIdLst>
  <p:sldIdLst>
    <p:sldId id="289" r:id="rId2"/>
    <p:sldId id="291" r:id="rId3"/>
    <p:sldId id="292" r:id="rId4"/>
    <p:sldId id="293" r:id="rId5"/>
    <p:sldId id="294" r:id="rId6"/>
  </p:sldIdLst>
  <p:sldSz cx="12192000" cy="6858000"/>
  <p:notesSz cx="6858000" cy="9144000"/>
  <p:custDataLst>
    <p:tags r:id="rId9"/>
  </p:custData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iana Morales" initials="LM" lastIdx="5" clrIdx="0">
    <p:extLst>
      <p:ext uri="{19B8F6BF-5375-455C-9EA6-DF929625EA0E}">
        <p15:presenceInfo xmlns:p15="http://schemas.microsoft.com/office/powerpoint/2012/main" userId="Liliana Moral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86E8"/>
    <a:srgbClr val="FFCD0E"/>
    <a:srgbClr val="D7ECFF"/>
    <a:srgbClr val="FFFFFF"/>
    <a:srgbClr val="DCE2E2"/>
    <a:srgbClr val="D7D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3C8625-F1AC-4C01-BAC9-3CD3015F1BBD}">
  <a:tblStyle styleId="{BB3C8625-F1AC-4C01-BAC9-3CD3015F1BBD}" styleName="Table_0"/>
  <a:tblStyle styleId="{BF564A1C-97B1-4D8F-8997-F2116A1512E2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63B9DBF-B480-47DA-A6E1-43C5474EF4B7}" styleName="Table_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A56D29A-3347-4097-BB56-BC4704688742}" styleName="Table_3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25CA6D2-C51F-4EB5-8F98-FF5386C87FD4}" styleName="Table_4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1" autoAdjust="0"/>
    <p:restoredTop sz="86306" autoAdjust="0"/>
  </p:normalViewPr>
  <p:slideViewPr>
    <p:cSldViewPr snapToGrid="0">
      <p:cViewPr varScale="1">
        <p:scale>
          <a:sx n="88" d="100"/>
          <a:sy n="88" d="100"/>
        </p:scale>
        <p:origin x="10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75C294-E24E-457F-AFDC-38433E4BF301}" type="doc">
      <dgm:prSet loTypeId="urn:microsoft.com/office/officeart/2005/8/layout/arrow2" loCatId="process" qsTypeId="urn:microsoft.com/office/officeart/2005/8/quickstyle/simple1" qsCatId="simple" csTypeId="urn:microsoft.com/office/officeart/2005/8/colors/colorful3" csCatId="colorful" phldr="1"/>
      <dgm:spPr/>
    </dgm:pt>
    <dgm:pt modelId="{99F9DE99-BB4C-4CC0-87CB-BC7E41658212}">
      <dgm:prSet phldrT="[Texto]"/>
      <dgm:spPr/>
      <dgm:t>
        <a:bodyPr/>
        <a:lstStyle/>
        <a:p>
          <a:endParaRPr lang="es-ES" dirty="0"/>
        </a:p>
      </dgm:t>
    </dgm:pt>
    <dgm:pt modelId="{A44B133D-D69B-4579-A20D-9540D4F2F0B3}" type="parTrans" cxnId="{F265C85A-9314-4A1E-8162-295887AC402D}">
      <dgm:prSet/>
      <dgm:spPr/>
      <dgm:t>
        <a:bodyPr/>
        <a:lstStyle/>
        <a:p>
          <a:endParaRPr lang="es-ES"/>
        </a:p>
      </dgm:t>
    </dgm:pt>
    <dgm:pt modelId="{245F88D6-F26A-483D-8A8E-73D6708F8DBB}" type="sibTrans" cxnId="{F265C85A-9314-4A1E-8162-295887AC402D}">
      <dgm:prSet/>
      <dgm:spPr/>
      <dgm:t>
        <a:bodyPr/>
        <a:lstStyle/>
        <a:p>
          <a:endParaRPr lang="es-ES"/>
        </a:p>
      </dgm:t>
    </dgm:pt>
    <dgm:pt modelId="{1EFC4E83-63EF-4216-8232-4A31B7BFD765}">
      <dgm:prSet phldrT="[Texto]"/>
      <dgm:spPr/>
      <dgm:t>
        <a:bodyPr/>
        <a:lstStyle/>
        <a:p>
          <a:endParaRPr lang="es-ES" dirty="0"/>
        </a:p>
      </dgm:t>
    </dgm:pt>
    <dgm:pt modelId="{99F8FEA0-AFC4-4291-BE81-C7D5BB33DA8A}" type="parTrans" cxnId="{CDC5623E-95FE-46DC-9CAF-A6F33CA58430}">
      <dgm:prSet/>
      <dgm:spPr/>
      <dgm:t>
        <a:bodyPr/>
        <a:lstStyle/>
        <a:p>
          <a:endParaRPr lang="es-ES"/>
        </a:p>
      </dgm:t>
    </dgm:pt>
    <dgm:pt modelId="{98E1EF36-B79E-4CB5-88E2-5F04FA5D9467}" type="sibTrans" cxnId="{CDC5623E-95FE-46DC-9CAF-A6F33CA58430}">
      <dgm:prSet/>
      <dgm:spPr/>
      <dgm:t>
        <a:bodyPr/>
        <a:lstStyle/>
        <a:p>
          <a:endParaRPr lang="es-ES"/>
        </a:p>
      </dgm:t>
    </dgm:pt>
    <dgm:pt modelId="{E1E367AA-824D-409E-B52C-774EACDB7B95}">
      <dgm:prSet phldrT="[Texto]"/>
      <dgm:spPr/>
      <dgm:t>
        <a:bodyPr/>
        <a:lstStyle/>
        <a:p>
          <a:endParaRPr lang="es-ES" dirty="0"/>
        </a:p>
      </dgm:t>
    </dgm:pt>
    <dgm:pt modelId="{59E01CC9-8FA2-45F2-9F4C-475F9464D45A}" type="parTrans" cxnId="{05972B6A-7CB2-4F0A-AD90-3D0CE890C905}">
      <dgm:prSet/>
      <dgm:spPr/>
      <dgm:t>
        <a:bodyPr/>
        <a:lstStyle/>
        <a:p>
          <a:endParaRPr lang="es-ES"/>
        </a:p>
      </dgm:t>
    </dgm:pt>
    <dgm:pt modelId="{8D80AF9F-A36C-4F1E-B55F-BD629E118248}" type="sibTrans" cxnId="{05972B6A-7CB2-4F0A-AD90-3D0CE890C905}">
      <dgm:prSet/>
      <dgm:spPr/>
      <dgm:t>
        <a:bodyPr/>
        <a:lstStyle/>
        <a:p>
          <a:endParaRPr lang="es-ES"/>
        </a:p>
      </dgm:t>
    </dgm:pt>
    <dgm:pt modelId="{12DC6776-4F3E-458A-A08D-BC3B69DFB337}">
      <dgm:prSet/>
      <dgm:spPr/>
      <dgm:t>
        <a:bodyPr/>
        <a:lstStyle/>
        <a:p>
          <a:endParaRPr lang="es-ES"/>
        </a:p>
      </dgm:t>
    </dgm:pt>
    <dgm:pt modelId="{B4BDABA8-5510-4A68-8B48-B216822230B9}" type="parTrans" cxnId="{7C7ACAB7-D790-4F08-B279-A46A0224FC7B}">
      <dgm:prSet/>
      <dgm:spPr/>
      <dgm:t>
        <a:bodyPr/>
        <a:lstStyle/>
        <a:p>
          <a:endParaRPr lang="es-ES"/>
        </a:p>
      </dgm:t>
    </dgm:pt>
    <dgm:pt modelId="{898E69C5-7FFA-43D8-BA8C-2E709C8848E3}" type="sibTrans" cxnId="{7C7ACAB7-D790-4F08-B279-A46A0224FC7B}">
      <dgm:prSet/>
      <dgm:spPr/>
      <dgm:t>
        <a:bodyPr/>
        <a:lstStyle/>
        <a:p>
          <a:endParaRPr lang="es-ES"/>
        </a:p>
      </dgm:t>
    </dgm:pt>
    <dgm:pt modelId="{18382A80-B623-4C47-8A74-405E1509B9D9}" type="pres">
      <dgm:prSet presAssocID="{0F75C294-E24E-457F-AFDC-38433E4BF301}" presName="arrowDiagram" presStyleCnt="0">
        <dgm:presLayoutVars>
          <dgm:chMax val="5"/>
          <dgm:dir/>
          <dgm:resizeHandles val="exact"/>
        </dgm:presLayoutVars>
      </dgm:prSet>
      <dgm:spPr/>
    </dgm:pt>
    <dgm:pt modelId="{66D5DCBC-EC65-45E0-842D-C086BEE138AD}" type="pres">
      <dgm:prSet presAssocID="{0F75C294-E24E-457F-AFDC-38433E4BF301}" presName="arrow" presStyleLbl="bgShp" presStyleIdx="0" presStyleCnt="1" custLinFactNeighborX="36590" custLinFactNeighborY="-20283"/>
      <dgm:spPr/>
    </dgm:pt>
    <dgm:pt modelId="{FF5AC07F-FC61-4E9B-855C-F67A528EF16C}" type="pres">
      <dgm:prSet presAssocID="{0F75C294-E24E-457F-AFDC-38433E4BF301}" presName="arrowDiagram4" presStyleCnt="0"/>
      <dgm:spPr/>
    </dgm:pt>
    <dgm:pt modelId="{505A86FD-E13C-4E40-9AA2-883B18819B92}" type="pres">
      <dgm:prSet presAssocID="{99F9DE99-BB4C-4CC0-87CB-BC7E41658212}" presName="bullet4a" presStyleLbl="node1" presStyleIdx="0" presStyleCnt="4"/>
      <dgm:spPr>
        <a:solidFill>
          <a:schemeClr val="accent6">
            <a:lumMod val="60000"/>
            <a:lumOff val="40000"/>
          </a:schemeClr>
        </a:solidFill>
      </dgm:spPr>
    </dgm:pt>
    <dgm:pt modelId="{B8E206F3-72C6-4644-8EC2-F4F12E0BF0EC}" type="pres">
      <dgm:prSet presAssocID="{99F9DE99-BB4C-4CC0-87CB-BC7E41658212}" presName="textBox4a" presStyleLbl="revTx" presStyleIdx="0" presStyleCnt="4">
        <dgm:presLayoutVars>
          <dgm:bulletEnabled val="1"/>
        </dgm:presLayoutVars>
      </dgm:prSet>
      <dgm:spPr/>
    </dgm:pt>
    <dgm:pt modelId="{D8D36E5C-A688-41B8-9471-497C04E45712}" type="pres">
      <dgm:prSet presAssocID="{12DC6776-4F3E-458A-A08D-BC3B69DFB337}" presName="bullet4b" presStyleLbl="node1" presStyleIdx="1" presStyleCnt="4"/>
      <dgm:spPr>
        <a:solidFill>
          <a:srgbClr val="FFFF00"/>
        </a:solidFill>
      </dgm:spPr>
    </dgm:pt>
    <dgm:pt modelId="{501AFAB5-3371-4E2F-B0FE-D755B233B089}" type="pres">
      <dgm:prSet presAssocID="{12DC6776-4F3E-458A-A08D-BC3B69DFB337}" presName="textBox4b" presStyleLbl="revTx" presStyleIdx="1" presStyleCnt="4">
        <dgm:presLayoutVars>
          <dgm:bulletEnabled val="1"/>
        </dgm:presLayoutVars>
      </dgm:prSet>
      <dgm:spPr/>
    </dgm:pt>
    <dgm:pt modelId="{CB79B83E-4CCF-4833-A965-629A688D2FB6}" type="pres">
      <dgm:prSet presAssocID="{1EFC4E83-63EF-4216-8232-4A31B7BFD765}" presName="bullet4c" presStyleLbl="node1" presStyleIdx="2" presStyleCnt="4"/>
      <dgm:spPr>
        <a:solidFill>
          <a:srgbClr val="FFC000"/>
        </a:solidFill>
      </dgm:spPr>
    </dgm:pt>
    <dgm:pt modelId="{2AE270A1-8E5B-426D-8817-6FE6D4B7853D}" type="pres">
      <dgm:prSet presAssocID="{1EFC4E83-63EF-4216-8232-4A31B7BFD765}" presName="textBox4c" presStyleLbl="revTx" presStyleIdx="2" presStyleCnt="4">
        <dgm:presLayoutVars>
          <dgm:bulletEnabled val="1"/>
        </dgm:presLayoutVars>
      </dgm:prSet>
      <dgm:spPr/>
    </dgm:pt>
    <dgm:pt modelId="{41508F1A-D80C-4BA1-8F9C-ADA153D745E1}" type="pres">
      <dgm:prSet presAssocID="{E1E367AA-824D-409E-B52C-774EACDB7B95}" presName="bullet4d" presStyleLbl="node1" presStyleIdx="3" presStyleCnt="4"/>
      <dgm:spPr>
        <a:solidFill>
          <a:srgbClr val="FF0000"/>
        </a:solidFill>
      </dgm:spPr>
    </dgm:pt>
    <dgm:pt modelId="{14B00497-3DC1-447D-886A-AC0617A07B25}" type="pres">
      <dgm:prSet presAssocID="{E1E367AA-824D-409E-B52C-774EACDB7B95}" presName="textBox4d" presStyleLbl="revTx" presStyleIdx="3" presStyleCnt="4">
        <dgm:presLayoutVars>
          <dgm:bulletEnabled val="1"/>
        </dgm:presLayoutVars>
      </dgm:prSet>
      <dgm:spPr/>
    </dgm:pt>
  </dgm:ptLst>
  <dgm:cxnLst>
    <dgm:cxn modelId="{EE5F5E1E-9A53-4624-9D77-1F61D56F4946}" type="presOf" srcId="{E1E367AA-824D-409E-B52C-774EACDB7B95}" destId="{14B00497-3DC1-447D-886A-AC0617A07B25}" srcOrd="0" destOrd="0" presId="urn:microsoft.com/office/officeart/2005/8/layout/arrow2"/>
    <dgm:cxn modelId="{E37E023E-C9E7-4617-B82F-B78C4F9DFB51}" type="presOf" srcId="{0F75C294-E24E-457F-AFDC-38433E4BF301}" destId="{18382A80-B623-4C47-8A74-405E1509B9D9}" srcOrd="0" destOrd="0" presId="urn:microsoft.com/office/officeart/2005/8/layout/arrow2"/>
    <dgm:cxn modelId="{CDC5623E-95FE-46DC-9CAF-A6F33CA58430}" srcId="{0F75C294-E24E-457F-AFDC-38433E4BF301}" destId="{1EFC4E83-63EF-4216-8232-4A31B7BFD765}" srcOrd="2" destOrd="0" parTransId="{99F8FEA0-AFC4-4291-BE81-C7D5BB33DA8A}" sibTransId="{98E1EF36-B79E-4CB5-88E2-5F04FA5D9467}"/>
    <dgm:cxn modelId="{F265C85A-9314-4A1E-8162-295887AC402D}" srcId="{0F75C294-E24E-457F-AFDC-38433E4BF301}" destId="{99F9DE99-BB4C-4CC0-87CB-BC7E41658212}" srcOrd="0" destOrd="0" parTransId="{A44B133D-D69B-4579-A20D-9540D4F2F0B3}" sibTransId="{245F88D6-F26A-483D-8A8E-73D6708F8DBB}"/>
    <dgm:cxn modelId="{05972B6A-7CB2-4F0A-AD90-3D0CE890C905}" srcId="{0F75C294-E24E-457F-AFDC-38433E4BF301}" destId="{E1E367AA-824D-409E-B52C-774EACDB7B95}" srcOrd="3" destOrd="0" parTransId="{59E01CC9-8FA2-45F2-9F4C-475F9464D45A}" sibTransId="{8D80AF9F-A36C-4F1E-B55F-BD629E118248}"/>
    <dgm:cxn modelId="{E2A4BA79-87CC-4D9F-A645-22A38C9716A0}" type="presOf" srcId="{12DC6776-4F3E-458A-A08D-BC3B69DFB337}" destId="{501AFAB5-3371-4E2F-B0FE-D755B233B089}" srcOrd="0" destOrd="0" presId="urn:microsoft.com/office/officeart/2005/8/layout/arrow2"/>
    <dgm:cxn modelId="{1A471D9D-6B7D-492A-8B36-3E1463FAE4AF}" type="presOf" srcId="{1EFC4E83-63EF-4216-8232-4A31B7BFD765}" destId="{2AE270A1-8E5B-426D-8817-6FE6D4B7853D}" srcOrd="0" destOrd="0" presId="urn:microsoft.com/office/officeart/2005/8/layout/arrow2"/>
    <dgm:cxn modelId="{7C7ACAB7-D790-4F08-B279-A46A0224FC7B}" srcId="{0F75C294-E24E-457F-AFDC-38433E4BF301}" destId="{12DC6776-4F3E-458A-A08D-BC3B69DFB337}" srcOrd="1" destOrd="0" parTransId="{B4BDABA8-5510-4A68-8B48-B216822230B9}" sibTransId="{898E69C5-7FFA-43D8-BA8C-2E709C8848E3}"/>
    <dgm:cxn modelId="{F6E84ED5-7BF9-4789-93D3-9E5285E970F9}" type="presOf" srcId="{99F9DE99-BB4C-4CC0-87CB-BC7E41658212}" destId="{B8E206F3-72C6-4644-8EC2-F4F12E0BF0EC}" srcOrd="0" destOrd="0" presId="urn:microsoft.com/office/officeart/2005/8/layout/arrow2"/>
    <dgm:cxn modelId="{DCF619B3-49E9-47CC-A3EA-662560BB45C8}" type="presParOf" srcId="{18382A80-B623-4C47-8A74-405E1509B9D9}" destId="{66D5DCBC-EC65-45E0-842D-C086BEE138AD}" srcOrd="0" destOrd="0" presId="urn:microsoft.com/office/officeart/2005/8/layout/arrow2"/>
    <dgm:cxn modelId="{4ABD7D38-9C3D-4AC5-9C36-041AF4DA33EA}" type="presParOf" srcId="{18382A80-B623-4C47-8A74-405E1509B9D9}" destId="{FF5AC07F-FC61-4E9B-855C-F67A528EF16C}" srcOrd="1" destOrd="0" presId="urn:microsoft.com/office/officeart/2005/8/layout/arrow2"/>
    <dgm:cxn modelId="{8CE0ADA0-515C-4588-B824-C06C6FE6F7A7}" type="presParOf" srcId="{FF5AC07F-FC61-4E9B-855C-F67A528EF16C}" destId="{505A86FD-E13C-4E40-9AA2-883B18819B92}" srcOrd="0" destOrd="0" presId="urn:microsoft.com/office/officeart/2005/8/layout/arrow2"/>
    <dgm:cxn modelId="{41A013FF-A6F8-4BCC-B6E6-1BDCD3DEEF54}" type="presParOf" srcId="{FF5AC07F-FC61-4E9B-855C-F67A528EF16C}" destId="{B8E206F3-72C6-4644-8EC2-F4F12E0BF0EC}" srcOrd="1" destOrd="0" presId="urn:microsoft.com/office/officeart/2005/8/layout/arrow2"/>
    <dgm:cxn modelId="{9E23004C-9D19-4B57-913E-1DBD12B82485}" type="presParOf" srcId="{FF5AC07F-FC61-4E9B-855C-F67A528EF16C}" destId="{D8D36E5C-A688-41B8-9471-497C04E45712}" srcOrd="2" destOrd="0" presId="urn:microsoft.com/office/officeart/2005/8/layout/arrow2"/>
    <dgm:cxn modelId="{C0252414-D15C-4113-98F9-238DB7D1C2F4}" type="presParOf" srcId="{FF5AC07F-FC61-4E9B-855C-F67A528EF16C}" destId="{501AFAB5-3371-4E2F-B0FE-D755B233B089}" srcOrd="3" destOrd="0" presId="urn:microsoft.com/office/officeart/2005/8/layout/arrow2"/>
    <dgm:cxn modelId="{A2EBC2A1-E4EC-44BB-B2B3-55F14DF11FE7}" type="presParOf" srcId="{FF5AC07F-FC61-4E9B-855C-F67A528EF16C}" destId="{CB79B83E-4CCF-4833-A965-629A688D2FB6}" srcOrd="4" destOrd="0" presId="urn:microsoft.com/office/officeart/2005/8/layout/arrow2"/>
    <dgm:cxn modelId="{3D3AACFA-CB3A-4040-88BE-72B7B34B5D27}" type="presParOf" srcId="{FF5AC07F-FC61-4E9B-855C-F67A528EF16C}" destId="{2AE270A1-8E5B-426D-8817-6FE6D4B7853D}" srcOrd="5" destOrd="0" presId="urn:microsoft.com/office/officeart/2005/8/layout/arrow2"/>
    <dgm:cxn modelId="{AFE00C73-FCEC-43A7-94B4-CADEC01F325B}" type="presParOf" srcId="{FF5AC07F-FC61-4E9B-855C-F67A528EF16C}" destId="{41508F1A-D80C-4BA1-8F9C-ADA153D745E1}" srcOrd="6" destOrd="0" presId="urn:microsoft.com/office/officeart/2005/8/layout/arrow2"/>
    <dgm:cxn modelId="{431C6BBC-0E76-4B82-A894-BFCBF6293AFE}" type="presParOf" srcId="{FF5AC07F-FC61-4E9B-855C-F67A528EF16C}" destId="{14B00497-3DC1-447D-886A-AC0617A07B25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75C294-E24E-457F-AFDC-38433E4BF301}" type="doc">
      <dgm:prSet loTypeId="urn:microsoft.com/office/officeart/2005/8/layout/arrow2" loCatId="process" qsTypeId="urn:microsoft.com/office/officeart/2005/8/quickstyle/simple1" qsCatId="simple" csTypeId="urn:microsoft.com/office/officeart/2005/8/colors/colorful3" csCatId="colorful" phldr="1"/>
      <dgm:spPr/>
    </dgm:pt>
    <dgm:pt modelId="{99F9DE99-BB4C-4CC0-87CB-BC7E41658212}">
      <dgm:prSet phldrT="[Texto]"/>
      <dgm:spPr/>
      <dgm:t>
        <a:bodyPr/>
        <a:lstStyle/>
        <a:p>
          <a:endParaRPr lang="es-ES" dirty="0"/>
        </a:p>
      </dgm:t>
    </dgm:pt>
    <dgm:pt modelId="{A44B133D-D69B-4579-A20D-9540D4F2F0B3}" type="parTrans" cxnId="{F265C85A-9314-4A1E-8162-295887AC402D}">
      <dgm:prSet/>
      <dgm:spPr/>
      <dgm:t>
        <a:bodyPr/>
        <a:lstStyle/>
        <a:p>
          <a:endParaRPr lang="es-ES"/>
        </a:p>
      </dgm:t>
    </dgm:pt>
    <dgm:pt modelId="{245F88D6-F26A-483D-8A8E-73D6708F8DBB}" type="sibTrans" cxnId="{F265C85A-9314-4A1E-8162-295887AC402D}">
      <dgm:prSet/>
      <dgm:spPr/>
      <dgm:t>
        <a:bodyPr/>
        <a:lstStyle/>
        <a:p>
          <a:endParaRPr lang="es-ES"/>
        </a:p>
      </dgm:t>
    </dgm:pt>
    <dgm:pt modelId="{1EFC4E83-63EF-4216-8232-4A31B7BFD765}">
      <dgm:prSet phldrT="[Texto]"/>
      <dgm:spPr/>
      <dgm:t>
        <a:bodyPr/>
        <a:lstStyle/>
        <a:p>
          <a:endParaRPr lang="es-ES" dirty="0"/>
        </a:p>
      </dgm:t>
    </dgm:pt>
    <dgm:pt modelId="{99F8FEA0-AFC4-4291-BE81-C7D5BB33DA8A}" type="parTrans" cxnId="{CDC5623E-95FE-46DC-9CAF-A6F33CA58430}">
      <dgm:prSet/>
      <dgm:spPr/>
      <dgm:t>
        <a:bodyPr/>
        <a:lstStyle/>
        <a:p>
          <a:endParaRPr lang="es-ES"/>
        </a:p>
      </dgm:t>
    </dgm:pt>
    <dgm:pt modelId="{98E1EF36-B79E-4CB5-88E2-5F04FA5D9467}" type="sibTrans" cxnId="{CDC5623E-95FE-46DC-9CAF-A6F33CA58430}">
      <dgm:prSet/>
      <dgm:spPr/>
      <dgm:t>
        <a:bodyPr/>
        <a:lstStyle/>
        <a:p>
          <a:endParaRPr lang="es-ES"/>
        </a:p>
      </dgm:t>
    </dgm:pt>
    <dgm:pt modelId="{E1E367AA-824D-409E-B52C-774EACDB7B95}">
      <dgm:prSet phldrT="[Texto]"/>
      <dgm:spPr/>
      <dgm:t>
        <a:bodyPr/>
        <a:lstStyle/>
        <a:p>
          <a:endParaRPr lang="es-ES" dirty="0"/>
        </a:p>
      </dgm:t>
    </dgm:pt>
    <dgm:pt modelId="{59E01CC9-8FA2-45F2-9F4C-475F9464D45A}" type="parTrans" cxnId="{05972B6A-7CB2-4F0A-AD90-3D0CE890C905}">
      <dgm:prSet/>
      <dgm:spPr/>
      <dgm:t>
        <a:bodyPr/>
        <a:lstStyle/>
        <a:p>
          <a:endParaRPr lang="es-ES"/>
        </a:p>
      </dgm:t>
    </dgm:pt>
    <dgm:pt modelId="{8D80AF9F-A36C-4F1E-B55F-BD629E118248}" type="sibTrans" cxnId="{05972B6A-7CB2-4F0A-AD90-3D0CE890C905}">
      <dgm:prSet/>
      <dgm:spPr/>
      <dgm:t>
        <a:bodyPr/>
        <a:lstStyle/>
        <a:p>
          <a:endParaRPr lang="es-ES"/>
        </a:p>
      </dgm:t>
    </dgm:pt>
    <dgm:pt modelId="{12DC6776-4F3E-458A-A08D-BC3B69DFB337}">
      <dgm:prSet/>
      <dgm:spPr/>
      <dgm:t>
        <a:bodyPr/>
        <a:lstStyle/>
        <a:p>
          <a:endParaRPr lang="es-ES"/>
        </a:p>
      </dgm:t>
    </dgm:pt>
    <dgm:pt modelId="{B4BDABA8-5510-4A68-8B48-B216822230B9}" type="parTrans" cxnId="{7C7ACAB7-D790-4F08-B279-A46A0224FC7B}">
      <dgm:prSet/>
      <dgm:spPr/>
      <dgm:t>
        <a:bodyPr/>
        <a:lstStyle/>
        <a:p>
          <a:endParaRPr lang="es-ES"/>
        </a:p>
      </dgm:t>
    </dgm:pt>
    <dgm:pt modelId="{898E69C5-7FFA-43D8-BA8C-2E709C8848E3}" type="sibTrans" cxnId="{7C7ACAB7-D790-4F08-B279-A46A0224FC7B}">
      <dgm:prSet/>
      <dgm:spPr/>
      <dgm:t>
        <a:bodyPr/>
        <a:lstStyle/>
        <a:p>
          <a:endParaRPr lang="es-ES"/>
        </a:p>
      </dgm:t>
    </dgm:pt>
    <dgm:pt modelId="{18382A80-B623-4C47-8A74-405E1509B9D9}" type="pres">
      <dgm:prSet presAssocID="{0F75C294-E24E-457F-AFDC-38433E4BF301}" presName="arrowDiagram" presStyleCnt="0">
        <dgm:presLayoutVars>
          <dgm:chMax val="5"/>
          <dgm:dir/>
          <dgm:resizeHandles val="exact"/>
        </dgm:presLayoutVars>
      </dgm:prSet>
      <dgm:spPr/>
    </dgm:pt>
    <dgm:pt modelId="{66D5DCBC-EC65-45E0-842D-C086BEE138AD}" type="pres">
      <dgm:prSet presAssocID="{0F75C294-E24E-457F-AFDC-38433E4BF301}" presName="arrow" presStyleLbl="bgShp" presStyleIdx="0" presStyleCnt="1" custLinFactNeighborX="36590" custLinFactNeighborY="-20283"/>
      <dgm:spPr/>
    </dgm:pt>
    <dgm:pt modelId="{FF5AC07F-FC61-4E9B-855C-F67A528EF16C}" type="pres">
      <dgm:prSet presAssocID="{0F75C294-E24E-457F-AFDC-38433E4BF301}" presName="arrowDiagram4" presStyleCnt="0"/>
      <dgm:spPr/>
    </dgm:pt>
    <dgm:pt modelId="{505A86FD-E13C-4E40-9AA2-883B18819B92}" type="pres">
      <dgm:prSet presAssocID="{99F9DE99-BB4C-4CC0-87CB-BC7E41658212}" presName="bullet4a" presStyleLbl="node1" presStyleIdx="0" presStyleCnt="4"/>
      <dgm:spPr>
        <a:solidFill>
          <a:schemeClr val="accent6">
            <a:lumMod val="60000"/>
            <a:lumOff val="40000"/>
          </a:schemeClr>
        </a:solidFill>
      </dgm:spPr>
    </dgm:pt>
    <dgm:pt modelId="{B8E206F3-72C6-4644-8EC2-F4F12E0BF0EC}" type="pres">
      <dgm:prSet presAssocID="{99F9DE99-BB4C-4CC0-87CB-BC7E41658212}" presName="textBox4a" presStyleLbl="revTx" presStyleIdx="0" presStyleCnt="4">
        <dgm:presLayoutVars>
          <dgm:bulletEnabled val="1"/>
        </dgm:presLayoutVars>
      </dgm:prSet>
      <dgm:spPr/>
    </dgm:pt>
    <dgm:pt modelId="{D8D36E5C-A688-41B8-9471-497C04E45712}" type="pres">
      <dgm:prSet presAssocID="{12DC6776-4F3E-458A-A08D-BC3B69DFB337}" presName="bullet4b" presStyleLbl="node1" presStyleIdx="1" presStyleCnt="4"/>
      <dgm:spPr>
        <a:solidFill>
          <a:srgbClr val="FFFF00"/>
        </a:solidFill>
      </dgm:spPr>
    </dgm:pt>
    <dgm:pt modelId="{501AFAB5-3371-4E2F-B0FE-D755B233B089}" type="pres">
      <dgm:prSet presAssocID="{12DC6776-4F3E-458A-A08D-BC3B69DFB337}" presName="textBox4b" presStyleLbl="revTx" presStyleIdx="1" presStyleCnt="4">
        <dgm:presLayoutVars>
          <dgm:bulletEnabled val="1"/>
        </dgm:presLayoutVars>
      </dgm:prSet>
      <dgm:spPr/>
    </dgm:pt>
    <dgm:pt modelId="{CB79B83E-4CCF-4833-A965-629A688D2FB6}" type="pres">
      <dgm:prSet presAssocID="{1EFC4E83-63EF-4216-8232-4A31B7BFD765}" presName="bullet4c" presStyleLbl="node1" presStyleIdx="2" presStyleCnt="4"/>
      <dgm:spPr>
        <a:solidFill>
          <a:srgbClr val="FFC000"/>
        </a:solidFill>
      </dgm:spPr>
    </dgm:pt>
    <dgm:pt modelId="{2AE270A1-8E5B-426D-8817-6FE6D4B7853D}" type="pres">
      <dgm:prSet presAssocID="{1EFC4E83-63EF-4216-8232-4A31B7BFD765}" presName="textBox4c" presStyleLbl="revTx" presStyleIdx="2" presStyleCnt="4">
        <dgm:presLayoutVars>
          <dgm:bulletEnabled val="1"/>
        </dgm:presLayoutVars>
      </dgm:prSet>
      <dgm:spPr/>
    </dgm:pt>
    <dgm:pt modelId="{41508F1A-D80C-4BA1-8F9C-ADA153D745E1}" type="pres">
      <dgm:prSet presAssocID="{E1E367AA-824D-409E-B52C-774EACDB7B95}" presName="bullet4d" presStyleLbl="node1" presStyleIdx="3" presStyleCnt="4"/>
      <dgm:spPr>
        <a:solidFill>
          <a:srgbClr val="FF0000"/>
        </a:solidFill>
      </dgm:spPr>
    </dgm:pt>
    <dgm:pt modelId="{14B00497-3DC1-447D-886A-AC0617A07B25}" type="pres">
      <dgm:prSet presAssocID="{E1E367AA-824D-409E-B52C-774EACDB7B95}" presName="textBox4d" presStyleLbl="revTx" presStyleIdx="3" presStyleCnt="4">
        <dgm:presLayoutVars>
          <dgm:bulletEnabled val="1"/>
        </dgm:presLayoutVars>
      </dgm:prSet>
      <dgm:spPr/>
    </dgm:pt>
  </dgm:ptLst>
  <dgm:cxnLst>
    <dgm:cxn modelId="{71F0E419-85AA-4285-9038-63900CF9B0F3}" type="presOf" srcId="{E1E367AA-824D-409E-B52C-774EACDB7B95}" destId="{14B00497-3DC1-447D-886A-AC0617A07B25}" srcOrd="0" destOrd="0" presId="urn:microsoft.com/office/officeart/2005/8/layout/arrow2"/>
    <dgm:cxn modelId="{68428522-332B-423F-AD46-D52CA81EC280}" type="presOf" srcId="{0F75C294-E24E-457F-AFDC-38433E4BF301}" destId="{18382A80-B623-4C47-8A74-405E1509B9D9}" srcOrd="0" destOrd="0" presId="urn:microsoft.com/office/officeart/2005/8/layout/arrow2"/>
    <dgm:cxn modelId="{CDC5623E-95FE-46DC-9CAF-A6F33CA58430}" srcId="{0F75C294-E24E-457F-AFDC-38433E4BF301}" destId="{1EFC4E83-63EF-4216-8232-4A31B7BFD765}" srcOrd="2" destOrd="0" parTransId="{99F8FEA0-AFC4-4291-BE81-C7D5BB33DA8A}" sibTransId="{98E1EF36-B79E-4CB5-88E2-5F04FA5D9467}"/>
    <dgm:cxn modelId="{F265C85A-9314-4A1E-8162-295887AC402D}" srcId="{0F75C294-E24E-457F-AFDC-38433E4BF301}" destId="{99F9DE99-BB4C-4CC0-87CB-BC7E41658212}" srcOrd="0" destOrd="0" parTransId="{A44B133D-D69B-4579-A20D-9540D4F2F0B3}" sibTransId="{245F88D6-F26A-483D-8A8E-73D6708F8DBB}"/>
    <dgm:cxn modelId="{05972B6A-7CB2-4F0A-AD90-3D0CE890C905}" srcId="{0F75C294-E24E-457F-AFDC-38433E4BF301}" destId="{E1E367AA-824D-409E-B52C-774EACDB7B95}" srcOrd="3" destOrd="0" parTransId="{59E01CC9-8FA2-45F2-9F4C-475F9464D45A}" sibTransId="{8D80AF9F-A36C-4F1E-B55F-BD629E118248}"/>
    <dgm:cxn modelId="{5B7E6B93-70D5-4930-8C95-E9CADC11D953}" type="presOf" srcId="{99F9DE99-BB4C-4CC0-87CB-BC7E41658212}" destId="{B8E206F3-72C6-4644-8EC2-F4F12E0BF0EC}" srcOrd="0" destOrd="0" presId="urn:microsoft.com/office/officeart/2005/8/layout/arrow2"/>
    <dgm:cxn modelId="{7C7ACAB7-D790-4F08-B279-A46A0224FC7B}" srcId="{0F75C294-E24E-457F-AFDC-38433E4BF301}" destId="{12DC6776-4F3E-458A-A08D-BC3B69DFB337}" srcOrd="1" destOrd="0" parTransId="{B4BDABA8-5510-4A68-8B48-B216822230B9}" sibTransId="{898E69C5-7FFA-43D8-BA8C-2E709C8848E3}"/>
    <dgm:cxn modelId="{2DAC43E5-3A8E-4B5E-B22E-AE7DAD881898}" type="presOf" srcId="{12DC6776-4F3E-458A-A08D-BC3B69DFB337}" destId="{501AFAB5-3371-4E2F-B0FE-D755B233B089}" srcOrd="0" destOrd="0" presId="urn:microsoft.com/office/officeart/2005/8/layout/arrow2"/>
    <dgm:cxn modelId="{EDED4DFE-8383-4A42-AA89-D9FA7FD8F994}" type="presOf" srcId="{1EFC4E83-63EF-4216-8232-4A31B7BFD765}" destId="{2AE270A1-8E5B-426D-8817-6FE6D4B7853D}" srcOrd="0" destOrd="0" presId="urn:microsoft.com/office/officeart/2005/8/layout/arrow2"/>
    <dgm:cxn modelId="{545E1854-4FE3-40BB-9F4C-65BA909F2888}" type="presParOf" srcId="{18382A80-B623-4C47-8A74-405E1509B9D9}" destId="{66D5DCBC-EC65-45E0-842D-C086BEE138AD}" srcOrd="0" destOrd="0" presId="urn:microsoft.com/office/officeart/2005/8/layout/arrow2"/>
    <dgm:cxn modelId="{120B6E0F-8356-4249-B600-A8CEBE9BF4A8}" type="presParOf" srcId="{18382A80-B623-4C47-8A74-405E1509B9D9}" destId="{FF5AC07F-FC61-4E9B-855C-F67A528EF16C}" srcOrd="1" destOrd="0" presId="urn:microsoft.com/office/officeart/2005/8/layout/arrow2"/>
    <dgm:cxn modelId="{D4A93245-6F2D-44CD-A327-97E6C8FB658A}" type="presParOf" srcId="{FF5AC07F-FC61-4E9B-855C-F67A528EF16C}" destId="{505A86FD-E13C-4E40-9AA2-883B18819B92}" srcOrd="0" destOrd="0" presId="urn:microsoft.com/office/officeart/2005/8/layout/arrow2"/>
    <dgm:cxn modelId="{987EA277-68FB-475E-916F-E52B0074AD92}" type="presParOf" srcId="{FF5AC07F-FC61-4E9B-855C-F67A528EF16C}" destId="{B8E206F3-72C6-4644-8EC2-F4F12E0BF0EC}" srcOrd="1" destOrd="0" presId="urn:microsoft.com/office/officeart/2005/8/layout/arrow2"/>
    <dgm:cxn modelId="{E9C67B50-F28D-41B8-98D2-3EAA7C812D02}" type="presParOf" srcId="{FF5AC07F-FC61-4E9B-855C-F67A528EF16C}" destId="{D8D36E5C-A688-41B8-9471-497C04E45712}" srcOrd="2" destOrd="0" presId="urn:microsoft.com/office/officeart/2005/8/layout/arrow2"/>
    <dgm:cxn modelId="{B26AD694-306B-4C1B-ACFA-5E5F0567AD44}" type="presParOf" srcId="{FF5AC07F-FC61-4E9B-855C-F67A528EF16C}" destId="{501AFAB5-3371-4E2F-B0FE-D755B233B089}" srcOrd="3" destOrd="0" presId="urn:microsoft.com/office/officeart/2005/8/layout/arrow2"/>
    <dgm:cxn modelId="{5597DA64-D736-4D9F-B35E-95674010AF80}" type="presParOf" srcId="{FF5AC07F-FC61-4E9B-855C-F67A528EF16C}" destId="{CB79B83E-4CCF-4833-A965-629A688D2FB6}" srcOrd="4" destOrd="0" presId="urn:microsoft.com/office/officeart/2005/8/layout/arrow2"/>
    <dgm:cxn modelId="{BDBFB328-AD33-494D-86DD-3C21350FA0F0}" type="presParOf" srcId="{FF5AC07F-FC61-4E9B-855C-F67A528EF16C}" destId="{2AE270A1-8E5B-426D-8817-6FE6D4B7853D}" srcOrd="5" destOrd="0" presId="urn:microsoft.com/office/officeart/2005/8/layout/arrow2"/>
    <dgm:cxn modelId="{0063B8C4-1B37-482E-9587-EB046B3D81F0}" type="presParOf" srcId="{FF5AC07F-FC61-4E9B-855C-F67A528EF16C}" destId="{41508F1A-D80C-4BA1-8F9C-ADA153D745E1}" srcOrd="6" destOrd="0" presId="urn:microsoft.com/office/officeart/2005/8/layout/arrow2"/>
    <dgm:cxn modelId="{0732C648-3C87-4527-9D4F-BC1810BB503F}" type="presParOf" srcId="{FF5AC07F-FC61-4E9B-855C-F67A528EF16C}" destId="{14B00497-3DC1-447D-886A-AC0617A07B25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75C294-E24E-457F-AFDC-38433E4BF301}" type="doc">
      <dgm:prSet loTypeId="urn:microsoft.com/office/officeart/2005/8/layout/arrow2" loCatId="process" qsTypeId="urn:microsoft.com/office/officeart/2005/8/quickstyle/simple1" qsCatId="simple" csTypeId="urn:microsoft.com/office/officeart/2005/8/colors/colorful3" csCatId="colorful" phldr="1"/>
      <dgm:spPr/>
    </dgm:pt>
    <dgm:pt modelId="{99F9DE99-BB4C-4CC0-87CB-BC7E41658212}">
      <dgm:prSet phldrT="[Texto]"/>
      <dgm:spPr/>
      <dgm:t>
        <a:bodyPr/>
        <a:lstStyle/>
        <a:p>
          <a:endParaRPr lang="es-ES" dirty="0"/>
        </a:p>
      </dgm:t>
    </dgm:pt>
    <dgm:pt modelId="{A44B133D-D69B-4579-A20D-9540D4F2F0B3}" type="parTrans" cxnId="{F265C85A-9314-4A1E-8162-295887AC402D}">
      <dgm:prSet/>
      <dgm:spPr/>
      <dgm:t>
        <a:bodyPr/>
        <a:lstStyle/>
        <a:p>
          <a:endParaRPr lang="es-ES"/>
        </a:p>
      </dgm:t>
    </dgm:pt>
    <dgm:pt modelId="{245F88D6-F26A-483D-8A8E-73D6708F8DBB}" type="sibTrans" cxnId="{F265C85A-9314-4A1E-8162-295887AC402D}">
      <dgm:prSet/>
      <dgm:spPr/>
      <dgm:t>
        <a:bodyPr/>
        <a:lstStyle/>
        <a:p>
          <a:endParaRPr lang="es-ES"/>
        </a:p>
      </dgm:t>
    </dgm:pt>
    <dgm:pt modelId="{1EFC4E83-63EF-4216-8232-4A31B7BFD765}">
      <dgm:prSet phldrT="[Texto]"/>
      <dgm:spPr/>
      <dgm:t>
        <a:bodyPr/>
        <a:lstStyle/>
        <a:p>
          <a:endParaRPr lang="es-ES" dirty="0"/>
        </a:p>
      </dgm:t>
    </dgm:pt>
    <dgm:pt modelId="{99F8FEA0-AFC4-4291-BE81-C7D5BB33DA8A}" type="parTrans" cxnId="{CDC5623E-95FE-46DC-9CAF-A6F33CA58430}">
      <dgm:prSet/>
      <dgm:spPr/>
      <dgm:t>
        <a:bodyPr/>
        <a:lstStyle/>
        <a:p>
          <a:endParaRPr lang="es-ES"/>
        </a:p>
      </dgm:t>
    </dgm:pt>
    <dgm:pt modelId="{98E1EF36-B79E-4CB5-88E2-5F04FA5D9467}" type="sibTrans" cxnId="{CDC5623E-95FE-46DC-9CAF-A6F33CA58430}">
      <dgm:prSet/>
      <dgm:spPr/>
      <dgm:t>
        <a:bodyPr/>
        <a:lstStyle/>
        <a:p>
          <a:endParaRPr lang="es-ES"/>
        </a:p>
      </dgm:t>
    </dgm:pt>
    <dgm:pt modelId="{E1E367AA-824D-409E-B52C-774EACDB7B95}">
      <dgm:prSet phldrT="[Texto]"/>
      <dgm:spPr/>
      <dgm:t>
        <a:bodyPr/>
        <a:lstStyle/>
        <a:p>
          <a:endParaRPr lang="es-ES" dirty="0"/>
        </a:p>
      </dgm:t>
    </dgm:pt>
    <dgm:pt modelId="{59E01CC9-8FA2-45F2-9F4C-475F9464D45A}" type="parTrans" cxnId="{05972B6A-7CB2-4F0A-AD90-3D0CE890C905}">
      <dgm:prSet/>
      <dgm:spPr/>
      <dgm:t>
        <a:bodyPr/>
        <a:lstStyle/>
        <a:p>
          <a:endParaRPr lang="es-ES"/>
        </a:p>
      </dgm:t>
    </dgm:pt>
    <dgm:pt modelId="{8D80AF9F-A36C-4F1E-B55F-BD629E118248}" type="sibTrans" cxnId="{05972B6A-7CB2-4F0A-AD90-3D0CE890C905}">
      <dgm:prSet/>
      <dgm:spPr/>
      <dgm:t>
        <a:bodyPr/>
        <a:lstStyle/>
        <a:p>
          <a:endParaRPr lang="es-ES"/>
        </a:p>
      </dgm:t>
    </dgm:pt>
    <dgm:pt modelId="{12DC6776-4F3E-458A-A08D-BC3B69DFB337}">
      <dgm:prSet/>
      <dgm:spPr/>
      <dgm:t>
        <a:bodyPr/>
        <a:lstStyle/>
        <a:p>
          <a:endParaRPr lang="es-ES"/>
        </a:p>
      </dgm:t>
    </dgm:pt>
    <dgm:pt modelId="{B4BDABA8-5510-4A68-8B48-B216822230B9}" type="parTrans" cxnId="{7C7ACAB7-D790-4F08-B279-A46A0224FC7B}">
      <dgm:prSet/>
      <dgm:spPr/>
      <dgm:t>
        <a:bodyPr/>
        <a:lstStyle/>
        <a:p>
          <a:endParaRPr lang="es-ES"/>
        </a:p>
      </dgm:t>
    </dgm:pt>
    <dgm:pt modelId="{898E69C5-7FFA-43D8-BA8C-2E709C8848E3}" type="sibTrans" cxnId="{7C7ACAB7-D790-4F08-B279-A46A0224FC7B}">
      <dgm:prSet/>
      <dgm:spPr/>
      <dgm:t>
        <a:bodyPr/>
        <a:lstStyle/>
        <a:p>
          <a:endParaRPr lang="es-ES"/>
        </a:p>
      </dgm:t>
    </dgm:pt>
    <dgm:pt modelId="{18382A80-B623-4C47-8A74-405E1509B9D9}" type="pres">
      <dgm:prSet presAssocID="{0F75C294-E24E-457F-AFDC-38433E4BF301}" presName="arrowDiagram" presStyleCnt="0">
        <dgm:presLayoutVars>
          <dgm:chMax val="5"/>
          <dgm:dir/>
          <dgm:resizeHandles val="exact"/>
        </dgm:presLayoutVars>
      </dgm:prSet>
      <dgm:spPr/>
    </dgm:pt>
    <dgm:pt modelId="{66D5DCBC-EC65-45E0-842D-C086BEE138AD}" type="pres">
      <dgm:prSet presAssocID="{0F75C294-E24E-457F-AFDC-38433E4BF301}" presName="arrow" presStyleLbl="bgShp" presStyleIdx="0" presStyleCnt="1" custLinFactNeighborX="36590" custLinFactNeighborY="-20283"/>
      <dgm:spPr/>
    </dgm:pt>
    <dgm:pt modelId="{FF5AC07F-FC61-4E9B-855C-F67A528EF16C}" type="pres">
      <dgm:prSet presAssocID="{0F75C294-E24E-457F-AFDC-38433E4BF301}" presName="arrowDiagram4" presStyleCnt="0"/>
      <dgm:spPr/>
    </dgm:pt>
    <dgm:pt modelId="{505A86FD-E13C-4E40-9AA2-883B18819B92}" type="pres">
      <dgm:prSet presAssocID="{99F9DE99-BB4C-4CC0-87CB-BC7E41658212}" presName="bullet4a" presStyleLbl="node1" presStyleIdx="0" presStyleCnt="4"/>
      <dgm:spPr>
        <a:solidFill>
          <a:schemeClr val="accent6">
            <a:lumMod val="60000"/>
            <a:lumOff val="40000"/>
          </a:schemeClr>
        </a:solidFill>
      </dgm:spPr>
    </dgm:pt>
    <dgm:pt modelId="{B8E206F3-72C6-4644-8EC2-F4F12E0BF0EC}" type="pres">
      <dgm:prSet presAssocID="{99F9DE99-BB4C-4CC0-87CB-BC7E41658212}" presName="textBox4a" presStyleLbl="revTx" presStyleIdx="0" presStyleCnt="4">
        <dgm:presLayoutVars>
          <dgm:bulletEnabled val="1"/>
        </dgm:presLayoutVars>
      </dgm:prSet>
      <dgm:spPr/>
    </dgm:pt>
    <dgm:pt modelId="{D8D36E5C-A688-41B8-9471-497C04E45712}" type="pres">
      <dgm:prSet presAssocID="{12DC6776-4F3E-458A-A08D-BC3B69DFB337}" presName="bullet4b" presStyleLbl="node1" presStyleIdx="1" presStyleCnt="4"/>
      <dgm:spPr>
        <a:solidFill>
          <a:srgbClr val="FFFF00"/>
        </a:solidFill>
      </dgm:spPr>
    </dgm:pt>
    <dgm:pt modelId="{501AFAB5-3371-4E2F-B0FE-D755B233B089}" type="pres">
      <dgm:prSet presAssocID="{12DC6776-4F3E-458A-A08D-BC3B69DFB337}" presName="textBox4b" presStyleLbl="revTx" presStyleIdx="1" presStyleCnt="4">
        <dgm:presLayoutVars>
          <dgm:bulletEnabled val="1"/>
        </dgm:presLayoutVars>
      </dgm:prSet>
      <dgm:spPr/>
    </dgm:pt>
    <dgm:pt modelId="{CB79B83E-4CCF-4833-A965-629A688D2FB6}" type="pres">
      <dgm:prSet presAssocID="{1EFC4E83-63EF-4216-8232-4A31B7BFD765}" presName="bullet4c" presStyleLbl="node1" presStyleIdx="2" presStyleCnt="4"/>
      <dgm:spPr>
        <a:solidFill>
          <a:srgbClr val="FFC000"/>
        </a:solidFill>
      </dgm:spPr>
    </dgm:pt>
    <dgm:pt modelId="{2AE270A1-8E5B-426D-8817-6FE6D4B7853D}" type="pres">
      <dgm:prSet presAssocID="{1EFC4E83-63EF-4216-8232-4A31B7BFD765}" presName="textBox4c" presStyleLbl="revTx" presStyleIdx="2" presStyleCnt="4">
        <dgm:presLayoutVars>
          <dgm:bulletEnabled val="1"/>
        </dgm:presLayoutVars>
      </dgm:prSet>
      <dgm:spPr/>
    </dgm:pt>
    <dgm:pt modelId="{41508F1A-D80C-4BA1-8F9C-ADA153D745E1}" type="pres">
      <dgm:prSet presAssocID="{E1E367AA-824D-409E-B52C-774EACDB7B95}" presName="bullet4d" presStyleLbl="node1" presStyleIdx="3" presStyleCnt="4"/>
      <dgm:spPr>
        <a:solidFill>
          <a:srgbClr val="FF0000"/>
        </a:solidFill>
      </dgm:spPr>
    </dgm:pt>
    <dgm:pt modelId="{14B00497-3DC1-447D-886A-AC0617A07B25}" type="pres">
      <dgm:prSet presAssocID="{E1E367AA-824D-409E-B52C-774EACDB7B95}" presName="textBox4d" presStyleLbl="revTx" presStyleIdx="3" presStyleCnt="4">
        <dgm:presLayoutVars>
          <dgm:bulletEnabled val="1"/>
        </dgm:presLayoutVars>
      </dgm:prSet>
      <dgm:spPr/>
    </dgm:pt>
  </dgm:ptLst>
  <dgm:cxnLst>
    <dgm:cxn modelId="{B4E6C830-1A47-48A9-B04C-F4D55207C5AF}" type="presOf" srcId="{12DC6776-4F3E-458A-A08D-BC3B69DFB337}" destId="{501AFAB5-3371-4E2F-B0FE-D755B233B089}" srcOrd="0" destOrd="0" presId="urn:microsoft.com/office/officeart/2005/8/layout/arrow2"/>
    <dgm:cxn modelId="{CDC5623E-95FE-46DC-9CAF-A6F33CA58430}" srcId="{0F75C294-E24E-457F-AFDC-38433E4BF301}" destId="{1EFC4E83-63EF-4216-8232-4A31B7BFD765}" srcOrd="2" destOrd="0" parTransId="{99F8FEA0-AFC4-4291-BE81-C7D5BB33DA8A}" sibTransId="{98E1EF36-B79E-4CB5-88E2-5F04FA5D9467}"/>
    <dgm:cxn modelId="{F265C85A-9314-4A1E-8162-295887AC402D}" srcId="{0F75C294-E24E-457F-AFDC-38433E4BF301}" destId="{99F9DE99-BB4C-4CC0-87CB-BC7E41658212}" srcOrd="0" destOrd="0" parTransId="{A44B133D-D69B-4579-A20D-9540D4F2F0B3}" sibTransId="{245F88D6-F26A-483D-8A8E-73D6708F8DBB}"/>
    <dgm:cxn modelId="{E4FAAD63-0E93-490F-860B-C17BEC52C655}" type="presOf" srcId="{1EFC4E83-63EF-4216-8232-4A31B7BFD765}" destId="{2AE270A1-8E5B-426D-8817-6FE6D4B7853D}" srcOrd="0" destOrd="0" presId="urn:microsoft.com/office/officeart/2005/8/layout/arrow2"/>
    <dgm:cxn modelId="{05972B6A-7CB2-4F0A-AD90-3D0CE890C905}" srcId="{0F75C294-E24E-457F-AFDC-38433E4BF301}" destId="{E1E367AA-824D-409E-B52C-774EACDB7B95}" srcOrd="3" destOrd="0" parTransId="{59E01CC9-8FA2-45F2-9F4C-475F9464D45A}" sibTransId="{8D80AF9F-A36C-4F1E-B55F-BD629E118248}"/>
    <dgm:cxn modelId="{6F989875-8593-4C23-BD9C-39750E33D866}" type="presOf" srcId="{99F9DE99-BB4C-4CC0-87CB-BC7E41658212}" destId="{B8E206F3-72C6-4644-8EC2-F4F12E0BF0EC}" srcOrd="0" destOrd="0" presId="urn:microsoft.com/office/officeart/2005/8/layout/arrow2"/>
    <dgm:cxn modelId="{45C50B83-1CF0-496D-94D8-489C10F64B22}" type="presOf" srcId="{E1E367AA-824D-409E-B52C-774EACDB7B95}" destId="{14B00497-3DC1-447D-886A-AC0617A07B25}" srcOrd="0" destOrd="0" presId="urn:microsoft.com/office/officeart/2005/8/layout/arrow2"/>
    <dgm:cxn modelId="{7C7ACAB7-D790-4F08-B279-A46A0224FC7B}" srcId="{0F75C294-E24E-457F-AFDC-38433E4BF301}" destId="{12DC6776-4F3E-458A-A08D-BC3B69DFB337}" srcOrd="1" destOrd="0" parTransId="{B4BDABA8-5510-4A68-8B48-B216822230B9}" sibTransId="{898E69C5-7FFA-43D8-BA8C-2E709C8848E3}"/>
    <dgm:cxn modelId="{1412C6E6-0CDD-4A3F-8780-840EF1A97766}" type="presOf" srcId="{0F75C294-E24E-457F-AFDC-38433E4BF301}" destId="{18382A80-B623-4C47-8A74-405E1509B9D9}" srcOrd="0" destOrd="0" presId="urn:microsoft.com/office/officeart/2005/8/layout/arrow2"/>
    <dgm:cxn modelId="{E5190A7A-87F8-4DBF-A114-6514275F5C01}" type="presParOf" srcId="{18382A80-B623-4C47-8A74-405E1509B9D9}" destId="{66D5DCBC-EC65-45E0-842D-C086BEE138AD}" srcOrd="0" destOrd="0" presId="urn:microsoft.com/office/officeart/2005/8/layout/arrow2"/>
    <dgm:cxn modelId="{9343CFD6-70F8-4C43-A38A-CFA5DE12EDA7}" type="presParOf" srcId="{18382A80-B623-4C47-8A74-405E1509B9D9}" destId="{FF5AC07F-FC61-4E9B-855C-F67A528EF16C}" srcOrd="1" destOrd="0" presId="urn:microsoft.com/office/officeart/2005/8/layout/arrow2"/>
    <dgm:cxn modelId="{A2FF0E90-6788-40B5-B1F7-B34C9649746A}" type="presParOf" srcId="{FF5AC07F-FC61-4E9B-855C-F67A528EF16C}" destId="{505A86FD-E13C-4E40-9AA2-883B18819B92}" srcOrd="0" destOrd="0" presId="urn:microsoft.com/office/officeart/2005/8/layout/arrow2"/>
    <dgm:cxn modelId="{28890C0C-4579-4ECD-ADC0-0A5C29D72C9E}" type="presParOf" srcId="{FF5AC07F-FC61-4E9B-855C-F67A528EF16C}" destId="{B8E206F3-72C6-4644-8EC2-F4F12E0BF0EC}" srcOrd="1" destOrd="0" presId="urn:microsoft.com/office/officeart/2005/8/layout/arrow2"/>
    <dgm:cxn modelId="{EBEF25AA-461A-4B2E-A387-1F6FEEF45E6A}" type="presParOf" srcId="{FF5AC07F-FC61-4E9B-855C-F67A528EF16C}" destId="{D8D36E5C-A688-41B8-9471-497C04E45712}" srcOrd="2" destOrd="0" presId="urn:microsoft.com/office/officeart/2005/8/layout/arrow2"/>
    <dgm:cxn modelId="{2619FD8E-D752-4E02-83B3-43068EB5ADB3}" type="presParOf" srcId="{FF5AC07F-FC61-4E9B-855C-F67A528EF16C}" destId="{501AFAB5-3371-4E2F-B0FE-D755B233B089}" srcOrd="3" destOrd="0" presId="urn:microsoft.com/office/officeart/2005/8/layout/arrow2"/>
    <dgm:cxn modelId="{7C170D09-B561-4096-B5F2-AA31F08B8B9B}" type="presParOf" srcId="{FF5AC07F-FC61-4E9B-855C-F67A528EF16C}" destId="{CB79B83E-4CCF-4833-A965-629A688D2FB6}" srcOrd="4" destOrd="0" presId="urn:microsoft.com/office/officeart/2005/8/layout/arrow2"/>
    <dgm:cxn modelId="{CF343D33-0FA2-41CE-8537-D9C007583C02}" type="presParOf" srcId="{FF5AC07F-FC61-4E9B-855C-F67A528EF16C}" destId="{2AE270A1-8E5B-426D-8817-6FE6D4B7853D}" srcOrd="5" destOrd="0" presId="urn:microsoft.com/office/officeart/2005/8/layout/arrow2"/>
    <dgm:cxn modelId="{36353DAA-06D4-4010-98FF-432FEFB2D2AB}" type="presParOf" srcId="{FF5AC07F-FC61-4E9B-855C-F67A528EF16C}" destId="{41508F1A-D80C-4BA1-8F9C-ADA153D745E1}" srcOrd="6" destOrd="0" presId="urn:microsoft.com/office/officeart/2005/8/layout/arrow2"/>
    <dgm:cxn modelId="{EB13433A-EBDE-446A-8A3D-23C0DBC68D19}" type="presParOf" srcId="{FF5AC07F-FC61-4E9B-855C-F67A528EF16C}" destId="{14B00497-3DC1-447D-886A-AC0617A07B25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F75C294-E24E-457F-AFDC-38433E4BF301}" type="doc">
      <dgm:prSet loTypeId="urn:microsoft.com/office/officeart/2005/8/layout/arrow2" loCatId="process" qsTypeId="urn:microsoft.com/office/officeart/2005/8/quickstyle/simple1" qsCatId="simple" csTypeId="urn:microsoft.com/office/officeart/2005/8/colors/colorful3" csCatId="colorful" phldr="1"/>
      <dgm:spPr/>
    </dgm:pt>
    <dgm:pt modelId="{99F9DE99-BB4C-4CC0-87CB-BC7E41658212}">
      <dgm:prSet phldrT="[Texto]"/>
      <dgm:spPr/>
      <dgm:t>
        <a:bodyPr/>
        <a:lstStyle/>
        <a:p>
          <a:endParaRPr lang="es-ES" dirty="0"/>
        </a:p>
      </dgm:t>
    </dgm:pt>
    <dgm:pt modelId="{A44B133D-D69B-4579-A20D-9540D4F2F0B3}" type="parTrans" cxnId="{F265C85A-9314-4A1E-8162-295887AC402D}">
      <dgm:prSet/>
      <dgm:spPr/>
      <dgm:t>
        <a:bodyPr/>
        <a:lstStyle/>
        <a:p>
          <a:endParaRPr lang="es-ES"/>
        </a:p>
      </dgm:t>
    </dgm:pt>
    <dgm:pt modelId="{245F88D6-F26A-483D-8A8E-73D6708F8DBB}" type="sibTrans" cxnId="{F265C85A-9314-4A1E-8162-295887AC402D}">
      <dgm:prSet/>
      <dgm:spPr/>
      <dgm:t>
        <a:bodyPr/>
        <a:lstStyle/>
        <a:p>
          <a:endParaRPr lang="es-ES"/>
        </a:p>
      </dgm:t>
    </dgm:pt>
    <dgm:pt modelId="{1EFC4E83-63EF-4216-8232-4A31B7BFD765}">
      <dgm:prSet phldrT="[Texto]"/>
      <dgm:spPr/>
      <dgm:t>
        <a:bodyPr/>
        <a:lstStyle/>
        <a:p>
          <a:endParaRPr lang="es-ES" dirty="0"/>
        </a:p>
      </dgm:t>
    </dgm:pt>
    <dgm:pt modelId="{99F8FEA0-AFC4-4291-BE81-C7D5BB33DA8A}" type="parTrans" cxnId="{CDC5623E-95FE-46DC-9CAF-A6F33CA58430}">
      <dgm:prSet/>
      <dgm:spPr/>
      <dgm:t>
        <a:bodyPr/>
        <a:lstStyle/>
        <a:p>
          <a:endParaRPr lang="es-ES"/>
        </a:p>
      </dgm:t>
    </dgm:pt>
    <dgm:pt modelId="{98E1EF36-B79E-4CB5-88E2-5F04FA5D9467}" type="sibTrans" cxnId="{CDC5623E-95FE-46DC-9CAF-A6F33CA58430}">
      <dgm:prSet/>
      <dgm:spPr/>
      <dgm:t>
        <a:bodyPr/>
        <a:lstStyle/>
        <a:p>
          <a:endParaRPr lang="es-ES"/>
        </a:p>
      </dgm:t>
    </dgm:pt>
    <dgm:pt modelId="{E1E367AA-824D-409E-B52C-774EACDB7B95}">
      <dgm:prSet phldrT="[Texto]"/>
      <dgm:spPr/>
      <dgm:t>
        <a:bodyPr/>
        <a:lstStyle/>
        <a:p>
          <a:endParaRPr lang="es-ES" dirty="0"/>
        </a:p>
      </dgm:t>
    </dgm:pt>
    <dgm:pt modelId="{59E01CC9-8FA2-45F2-9F4C-475F9464D45A}" type="parTrans" cxnId="{05972B6A-7CB2-4F0A-AD90-3D0CE890C905}">
      <dgm:prSet/>
      <dgm:spPr/>
      <dgm:t>
        <a:bodyPr/>
        <a:lstStyle/>
        <a:p>
          <a:endParaRPr lang="es-ES"/>
        </a:p>
      </dgm:t>
    </dgm:pt>
    <dgm:pt modelId="{8D80AF9F-A36C-4F1E-B55F-BD629E118248}" type="sibTrans" cxnId="{05972B6A-7CB2-4F0A-AD90-3D0CE890C905}">
      <dgm:prSet/>
      <dgm:spPr/>
      <dgm:t>
        <a:bodyPr/>
        <a:lstStyle/>
        <a:p>
          <a:endParaRPr lang="es-ES"/>
        </a:p>
      </dgm:t>
    </dgm:pt>
    <dgm:pt modelId="{12DC6776-4F3E-458A-A08D-BC3B69DFB337}">
      <dgm:prSet/>
      <dgm:spPr/>
      <dgm:t>
        <a:bodyPr/>
        <a:lstStyle/>
        <a:p>
          <a:endParaRPr lang="es-ES"/>
        </a:p>
      </dgm:t>
    </dgm:pt>
    <dgm:pt modelId="{B4BDABA8-5510-4A68-8B48-B216822230B9}" type="parTrans" cxnId="{7C7ACAB7-D790-4F08-B279-A46A0224FC7B}">
      <dgm:prSet/>
      <dgm:spPr/>
      <dgm:t>
        <a:bodyPr/>
        <a:lstStyle/>
        <a:p>
          <a:endParaRPr lang="es-ES"/>
        </a:p>
      </dgm:t>
    </dgm:pt>
    <dgm:pt modelId="{898E69C5-7FFA-43D8-BA8C-2E709C8848E3}" type="sibTrans" cxnId="{7C7ACAB7-D790-4F08-B279-A46A0224FC7B}">
      <dgm:prSet/>
      <dgm:spPr/>
      <dgm:t>
        <a:bodyPr/>
        <a:lstStyle/>
        <a:p>
          <a:endParaRPr lang="es-ES"/>
        </a:p>
      </dgm:t>
    </dgm:pt>
    <dgm:pt modelId="{18382A80-B623-4C47-8A74-405E1509B9D9}" type="pres">
      <dgm:prSet presAssocID="{0F75C294-E24E-457F-AFDC-38433E4BF301}" presName="arrowDiagram" presStyleCnt="0">
        <dgm:presLayoutVars>
          <dgm:chMax val="5"/>
          <dgm:dir/>
          <dgm:resizeHandles val="exact"/>
        </dgm:presLayoutVars>
      </dgm:prSet>
      <dgm:spPr/>
    </dgm:pt>
    <dgm:pt modelId="{66D5DCBC-EC65-45E0-842D-C086BEE138AD}" type="pres">
      <dgm:prSet presAssocID="{0F75C294-E24E-457F-AFDC-38433E4BF301}" presName="arrow" presStyleLbl="bgShp" presStyleIdx="0" presStyleCnt="1" custLinFactNeighborX="36590" custLinFactNeighborY="-20283"/>
      <dgm:spPr/>
    </dgm:pt>
    <dgm:pt modelId="{FF5AC07F-FC61-4E9B-855C-F67A528EF16C}" type="pres">
      <dgm:prSet presAssocID="{0F75C294-E24E-457F-AFDC-38433E4BF301}" presName="arrowDiagram4" presStyleCnt="0"/>
      <dgm:spPr/>
    </dgm:pt>
    <dgm:pt modelId="{505A86FD-E13C-4E40-9AA2-883B18819B92}" type="pres">
      <dgm:prSet presAssocID="{99F9DE99-BB4C-4CC0-87CB-BC7E41658212}" presName="bullet4a" presStyleLbl="node1" presStyleIdx="0" presStyleCnt="4"/>
      <dgm:spPr>
        <a:solidFill>
          <a:schemeClr val="accent6">
            <a:lumMod val="60000"/>
            <a:lumOff val="40000"/>
          </a:schemeClr>
        </a:solidFill>
      </dgm:spPr>
    </dgm:pt>
    <dgm:pt modelId="{B8E206F3-72C6-4644-8EC2-F4F12E0BF0EC}" type="pres">
      <dgm:prSet presAssocID="{99F9DE99-BB4C-4CC0-87CB-BC7E41658212}" presName="textBox4a" presStyleLbl="revTx" presStyleIdx="0" presStyleCnt="4">
        <dgm:presLayoutVars>
          <dgm:bulletEnabled val="1"/>
        </dgm:presLayoutVars>
      </dgm:prSet>
      <dgm:spPr/>
    </dgm:pt>
    <dgm:pt modelId="{D8D36E5C-A688-41B8-9471-497C04E45712}" type="pres">
      <dgm:prSet presAssocID="{12DC6776-4F3E-458A-A08D-BC3B69DFB337}" presName="bullet4b" presStyleLbl="node1" presStyleIdx="1" presStyleCnt="4"/>
      <dgm:spPr>
        <a:solidFill>
          <a:srgbClr val="FFFF00"/>
        </a:solidFill>
      </dgm:spPr>
    </dgm:pt>
    <dgm:pt modelId="{501AFAB5-3371-4E2F-B0FE-D755B233B089}" type="pres">
      <dgm:prSet presAssocID="{12DC6776-4F3E-458A-A08D-BC3B69DFB337}" presName="textBox4b" presStyleLbl="revTx" presStyleIdx="1" presStyleCnt="4">
        <dgm:presLayoutVars>
          <dgm:bulletEnabled val="1"/>
        </dgm:presLayoutVars>
      </dgm:prSet>
      <dgm:spPr/>
    </dgm:pt>
    <dgm:pt modelId="{CB79B83E-4CCF-4833-A965-629A688D2FB6}" type="pres">
      <dgm:prSet presAssocID="{1EFC4E83-63EF-4216-8232-4A31B7BFD765}" presName="bullet4c" presStyleLbl="node1" presStyleIdx="2" presStyleCnt="4"/>
      <dgm:spPr>
        <a:solidFill>
          <a:srgbClr val="FFC000"/>
        </a:solidFill>
      </dgm:spPr>
    </dgm:pt>
    <dgm:pt modelId="{2AE270A1-8E5B-426D-8817-6FE6D4B7853D}" type="pres">
      <dgm:prSet presAssocID="{1EFC4E83-63EF-4216-8232-4A31B7BFD765}" presName="textBox4c" presStyleLbl="revTx" presStyleIdx="2" presStyleCnt="4">
        <dgm:presLayoutVars>
          <dgm:bulletEnabled val="1"/>
        </dgm:presLayoutVars>
      </dgm:prSet>
      <dgm:spPr/>
    </dgm:pt>
    <dgm:pt modelId="{41508F1A-D80C-4BA1-8F9C-ADA153D745E1}" type="pres">
      <dgm:prSet presAssocID="{E1E367AA-824D-409E-B52C-774EACDB7B95}" presName="bullet4d" presStyleLbl="node1" presStyleIdx="3" presStyleCnt="4"/>
      <dgm:spPr>
        <a:solidFill>
          <a:srgbClr val="FF0000"/>
        </a:solidFill>
      </dgm:spPr>
    </dgm:pt>
    <dgm:pt modelId="{14B00497-3DC1-447D-886A-AC0617A07B25}" type="pres">
      <dgm:prSet presAssocID="{E1E367AA-824D-409E-B52C-774EACDB7B95}" presName="textBox4d" presStyleLbl="revTx" presStyleIdx="3" presStyleCnt="4">
        <dgm:presLayoutVars>
          <dgm:bulletEnabled val="1"/>
        </dgm:presLayoutVars>
      </dgm:prSet>
      <dgm:spPr/>
    </dgm:pt>
  </dgm:ptLst>
  <dgm:cxnLst>
    <dgm:cxn modelId="{80139537-2B4D-4999-BEBE-A7B75B662F08}" type="presOf" srcId="{1EFC4E83-63EF-4216-8232-4A31B7BFD765}" destId="{2AE270A1-8E5B-426D-8817-6FE6D4B7853D}" srcOrd="0" destOrd="0" presId="urn:microsoft.com/office/officeart/2005/8/layout/arrow2"/>
    <dgm:cxn modelId="{2B83983C-4769-49EA-9E34-02A50B01EF3D}" type="presOf" srcId="{12DC6776-4F3E-458A-A08D-BC3B69DFB337}" destId="{501AFAB5-3371-4E2F-B0FE-D755B233B089}" srcOrd="0" destOrd="0" presId="urn:microsoft.com/office/officeart/2005/8/layout/arrow2"/>
    <dgm:cxn modelId="{CDC5623E-95FE-46DC-9CAF-A6F33CA58430}" srcId="{0F75C294-E24E-457F-AFDC-38433E4BF301}" destId="{1EFC4E83-63EF-4216-8232-4A31B7BFD765}" srcOrd="2" destOrd="0" parTransId="{99F8FEA0-AFC4-4291-BE81-C7D5BB33DA8A}" sibTransId="{98E1EF36-B79E-4CB5-88E2-5F04FA5D9467}"/>
    <dgm:cxn modelId="{F265C85A-9314-4A1E-8162-295887AC402D}" srcId="{0F75C294-E24E-457F-AFDC-38433E4BF301}" destId="{99F9DE99-BB4C-4CC0-87CB-BC7E41658212}" srcOrd="0" destOrd="0" parTransId="{A44B133D-D69B-4579-A20D-9540D4F2F0B3}" sibTransId="{245F88D6-F26A-483D-8A8E-73D6708F8DBB}"/>
    <dgm:cxn modelId="{05972B6A-7CB2-4F0A-AD90-3D0CE890C905}" srcId="{0F75C294-E24E-457F-AFDC-38433E4BF301}" destId="{E1E367AA-824D-409E-B52C-774EACDB7B95}" srcOrd="3" destOrd="0" parTransId="{59E01CC9-8FA2-45F2-9F4C-475F9464D45A}" sibTransId="{8D80AF9F-A36C-4F1E-B55F-BD629E118248}"/>
    <dgm:cxn modelId="{7C7ACAB7-D790-4F08-B279-A46A0224FC7B}" srcId="{0F75C294-E24E-457F-AFDC-38433E4BF301}" destId="{12DC6776-4F3E-458A-A08D-BC3B69DFB337}" srcOrd="1" destOrd="0" parTransId="{B4BDABA8-5510-4A68-8B48-B216822230B9}" sibTransId="{898E69C5-7FFA-43D8-BA8C-2E709C8848E3}"/>
    <dgm:cxn modelId="{C4536AC4-E2C8-4894-AA28-1DCA7E315683}" type="presOf" srcId="{99F9DE99-BB4C-4CC0-87CB-BC7E41658212}" destId="{B8E206F3-72C6-4644-8EC2-F4F12E0BF0EC}" srcOrd="0" destOrd="0" presId="urn:microsoft.com/office/officeart/2005/8/layout/arrow2"/>
    <dgm:cxn modelId="{37F9E1E5-AC23-4815-BD3E-8AEAA72E8B9A}" type="presOf" srcId="{E1E367AA-824D-409E-B52C-774EACDB7B95}" destId="{14B00497-3DC1-447D-886A-AC0617A07B25}" srcOrd="0" destOrd="0" presId="urn:microsoft.com/office/officeart/2005/8/layout/arrow2"/>
    <dgm:cxn modelId="{B6A942FD-7012-4D2B-93BF-995129B416B9}" type="presOf" srcId="{0F75C294-E24E-457F-AFDC-38433E4BF301}" destId="{18382A80-B623-4C47-8A74-405E1509B9D9}" srcOrd="0" destOrd="0" presId="urn:microsoft.com/office/officeart/2005/8/layout/arrow2"/>
    <dgm:cxn modelId="{522855CF-874D-4F4A-90A4-7EC2E6D0AB90}" type="presParOf" srcId="{18382A80-B623-4C47-8A74-405E1509B9D9}" destId="{66D5DCBC-EC65-45E0-842D-C086BEE138AD}" srcOrd="0" destOrd="0" presId="urn:microsoft.com/office/officeart/2005/8/layout/arrow2"/>
    <dgm:cxn modelId="{8C024BAF-376A-457C-8009-E61E0602D0FA}" type="presParOf" srcId="{18382A80-B623-4C47-8A74-405E1509B9D9}" destId="{FF5AC07F-FC61-4E9B-855C-F67A528EF16C}" srcOrd="1" destOrd="0" presId="urn:microsoft.com/office/officeart/2005/8/layout/arrow2"/>
    <dgm:cxn modelId="{9759A2EC-18FE-4F31-B25E-6A772556F291}" type="presParOf" srcId="{FF5AC07F-FC61-4E9B-855C-F67A528EF16C}" destId="{505A86FD-E13C-4E40-9AA2-883B18819B92}" srcOrd="0" destOrd="0" presId="urn:microsoft.com/office/officeart/2005/8/layout/arrow2"/>
    <dgm:cxn modelId="{9C79C47A-BDFA-4B73-A6A7-B248F4BE5CB6}" type="presParOf" srcId="{FF5AC07F-FC61-4E9B-855C-F67A528EF16C}" destId="{B8E206F3-72C6-4644-8EC2-F4F12E0BF0EC}" srcOrd="1" destOrd="0" presId="urn:microsoft.com/office/officeart/2005/8/layout/arrow2"/>
    <dgm:cxn modelId="{EFEF153C-9F2F-404C-8A85-2ACD827B772F}" type="presParOf" srcId="{FF5AC07F-FC61-4E9B-855C-F67A528EF16C}" destId="{D8D36E5C-A688-41B8-9471-497C04E45712}" srcOrd="2" destOrd="0" presId="urn:microsoft.com/office/officeart/2005/8/layout/arrow2"/>
    <dgm:cxn modelId="{F76A3507-F493-45E3-A1A0-EF2DF4F12B11}" type="presParOf" srcId="{FF5AC07F-FC61-4E9B-855C-F67A528EF16C}" destId="{501AFAB5-3371-4E2F-B0FE-D755B233B089}" srcOrd="3" destOrd="0" presId="urn:microsoft.com/office/officeart/2005/8/layout/arrow2"/>
    <dgm:cxn modelId="{CD5538DB-A614-4596-8461-6EBA8BEA80C0}" type="presParOf" srcId="{FF5AC07F-FC61-4E9B-855C-F67A528EF16C}" destId="{CB79B83E-4CCF-4833-A965-629A688D2FB6}" srcOrd="4" destOrd="0" presId="urn:microsoft.com/office/officeart/2005/8/layout/arrow2"/>
    <dgm:cxn modelId="{87683CC0-110A-49CE-813A-9C1AB7CB4A34}" type="presParOf" srcId="{FF5AC07F-FC61-4E9B-855C-F67A528EF16C}" destId="{2AE270A1-8E5B-426D-8817-6FE6D4B7853D}" srcOrd="5" destOrd="0" presId="urn:microsoft.com/office/officeart/2005/8/layout/arrow2"/>
    <dgm:cxn modelId="{C03990C9-9B14-4FE5-9C1F-B2372FB87F86}" type="presParOf" srcId="{FF5AC07F-FC61-4E9B-855C-F67A528EF16C}" destId="{41508F1A-D80C-4BA1-8F9C-ADA153D745E1}" srcOrd="6" destOrd="0" presId="urn:microsoft.com/office/officeart/2005/8/layout/arrow2"/>
    <dgm:cxn modelId="{56C86F29-3457-42DC-B89A-B0A87749F65E}" type="presParOf" srcId="{FF5AC07F-FC61-4E9B-855C-F67A528EF16C}" destId="{14B00497-3DC1-447D-886A-AC0617A07B25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D5DCBC-EC65-45E0-842D-C086BEE138AD}">
      <dsp:nvSpPr>
        <dsp:cNvPr id="0" name=""/>
        <dsp:cNvSpPr/>
      </dsp:nvSpPr>
      <dsp:spPr>
        <a:xfrm>
          <a:off x="0" y="311089"/>
          <a:ext cx="3162526" cy="1976578"/>
        </a:xfrm>
        <a:prstGeom prst="swooshArrow">
          <a:avLst>
            <a:gd name="adj1" fmla="val 25000"/>
            <a:gd name="adj2" fmla="val 25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5A86FD-E13C-4E40-9AA2-883B18819B92}">
      <dsp:nvSpPr>
        <dsp:cNvPr id="0" name=""/>
        <dsp:cNvSpPr/>
      </dsp:nvSpPr>
      <dsp:spPr>
        <a:xfrm>
          <a:off x="311508" y="2181782"/>
          <a:ext cx="72738" cy="72738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E206F3-72C6-4644-8EC2-F4F12E0BF0EC}">
      <dsp:nvSpPr>
        <dsp:cNvPr id="0" name=""/>
        <dsp:cNvSpPr/>
      </dsp:nvSpPr>
      <dsp:spPr>
        <a:xfrm>
          <a:off x="347877" y="2218151"/>
          <a:ext cx="540791" cy="470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542" tIns="0" rIns="0" bIns="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500" kern="1200" dirty="0"/>
        </a:p>
      </dsp:txBody>
      <dsp:txXfrm>
        <a:off x="347877" y="2218151"/>
        <a:ext cx="540791" cy="470425"/>
      </dsp:txXfrm>
    </dsp:sp>
    <dsp:sp modelId="{D8D36E5C-A688-41B8-9471-497C04E45712}">
      <dsp:nvSpPr>
        <dsp:cNvPr id="0" name=""/>
        <dsp:cNvSpPr/>
      </dsp:nvSpPr>
      <dsp:spPr>
        <a:xfrm>
          <a:off x="825419" y="1722030"/>
          <a:ext cx="126501" cy="126501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1AFAB5-3371-4E2F-B0FE-D755B233B089}">
      <dsp:nvSpPr>
        <dsp:cNvPr id="0" name=""/>
        <dsp:cNvSpPr/>
      </dsp:nvSpPr>
      <dsp:spPr>
        <a:xfrm>
          <a:off x="888669" y="1785280"/>
          <a:ext cx="664130" cy="903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030" tIns="0" rIns="0" bIns="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6500" kern="1200"/>
        </a:p>
      </dsp:txBody>
      <dsp:txXfrm>
        <a:off x="888669" y="1785280"/>
        <a:ext cx="664130" cy="903296"/>
      </dsp:txXfrm>
    </dsp:sp>
    <dsp:sp modelId="{CB79B83E-4CCF-4833-A965-629A688D2FB6}">
      <dsp:nvSpPr>
        <dsp:cNvPr id="0" name=""/>
        <dsp:cNvSpPr/>
      </dsp:nvSpPr>
      <dsp:spPr>
        <a:xfrm>
          <a:off x="1481643" y="1383244"/>
          <a:ext cx="167613" cy="167613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E270A1-8E5B-426D-8817-6FE6D4B7853D}">
      <dsp:nvSpPr>
        <dsp:cNvPr id="0" name=""/>
        <dsp:cNvSpPr/>
      </dsp:nvSpPr>
      <dsp:spPr>
        <a:xfrm>
          <a:off x="1565450" y="1467051"/>
          <a:ext cx="664130" cy="1221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815" tIns="0" rIns="0" bIns="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6500" kern="1200" dirty="0"/>
        </a:p>
      </dsp:txBody>
      <dsp:txXfrm>
        <a:off x="1565450" y="1467051"/>
        <a:ext cx="664130" cy="1221525"/>
      </dsp:txXfrm>
    </dsp:sp>
    <dsp:sp modelId="{41508F1A-D80C-4BA1-8F9C-ADA153D745E1}">
      <dsp:nvSpPr>
        <dsp:cNvPr id="0" name=""/>
        <dsp:cNvSpPr/>
      </dsp:nvSpPr>
      <dsp:spPr>
        <a:xfrm>
          <a:off x="2196374" y="1159100"/>
          <a:ext cx="224539" cy="224539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00497-3DC1-447D-886A-AC0617A07B25}">
      <dsp:nvSpPr>
        <dsp:cNvPr id="0" name=""/>
        <dsp:cNvSpPr/>
      </dsp:nvSpPr>
      <dsp:spPr>
        <a:xfrm>
          <a:off x="2308643" y="1271370"/>
          <a:ext cx="664130" cy="1417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979" tIns="0" rIns="0" bIns="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6500" kern="1200" dirty="0"/>
        </a:p>
      </dsp:txBody>
      <dsp:txXfrm>
        <a:off x="2308643" y="1271370"/>
        <a:ext cx="664130" cy="1417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D5DCBC-EC65-45E0-842D-C086BEE138AD}">
      <dsp:nvSpPr>
        <dsp:cNvPr id="0" name=""/>
        <dsp:cNvSpPr/>
      </dsp:nvSpPr>
      <dsp:spPr>
        <a:xfrm>
          <a:off x="0" y="311089"/>
          <a:ext cx="3162526" cy="1976578"/>
        </a:xfrm>
        <a:prstGeom prst="swooshArrow">
          <a:avLst>
            <a:gd name="adj1" fmla="val 25000"/>
            <a:gd name="adj2" fmla="val 25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5A86FD-E13C-4E40-9AA2-883B18819B92}">
      <dsp:nvSpPr>
        <dsp:cNvPr id="0" name=""/>
        <dsp:cNvSpPr/>
      </dsp:nvSpPr>
      <dsp:spPr>
        <a:xfrm>
          <a:off x="311508" y="2181782"/>
          <a:ext cx="72738" cy="72738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E206F3-72C6-4644-8EC2-F4F12E0BF0EC}">
      <dsp:nvSpPr>
        <dsp:cNvPr id="0" name=""/>
        <dsp:cNvSpPr/>
      </dsp:nvSpPr>
      <dsp:spPr>
        <a:xfrm>
          <a:off x="347877" y="2218151"/>
          <a:ext cx="540791" cy="470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542" tIns="0" rIns="0" bIns="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500" kern="1200" dirty="0"/>
        </a:p>
      </dsp:txBody>
      <dsp:txXfrm>
        <a:off x="347877" y="2218151"/>
        <a:ext cx="540791" cy="470425"/>
      </dsp:txXfrm>
    </dsp:sp>
    <dsp:sp modelId="{D8D36E5C-A688-41B8-9471-497C04E45712}">
      <dsp:nvSpPr>
        <dsp:cNvPr id="0" name=""/>
        <dsp:cNvSpPr/>
      </dsp:nvSpPr>
      <dsp:spPr>
        <a:xfrm>
          <a:off x="825419" y="1722030"/>
          <a:ext cx="126501" cy="126501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1AFAB5-3371-4E2F-B0FE-D755B233B089}">
      <dsp:nvSpPr>
        <dsp:cNvPr id="0" name=""/>
        <dsp:cNvSpPr/>
      </dsp:nvSpPr>
      <dsp:spPr>
        <a:xfrm>
          <a:off x="888669" y="1785280"/>
          <a:ext cx="664130" cy="903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030" tIns="0" rIns="0" bIns="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6500" kern="1200"/>
        </a:p>
      </dsp:txBody>
      <dsp:txXfrm>
        <a:off x="888669" y="1785280"/>
        <a:ext cx="664130" cy="903296"/>
      </dsp:txXfrm>
    </dsp:sp>
    <dsp:sp modelId="{CB79B83E-4CCF-4833-A965-629A688D2FB6}">
      <dsp:nvSpPr>
        <dsp:cNvPr id="0" name=""/>
        <dsp:cNvSpPr/>
      </dsp:nvSpPr>
      <dsp:spPr>
        <a:xfrm>
          <a:off x="1481643" y="1383244"/>
          <a:ext cx="167613" cy="167613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E270A1-8E5B-426D-8817-6FE6D4B7853D}">
      <dsp:nvSpPr>
        <dsp:cNvPr id="0" name=""/>
        <dsp:cNvSpPr/>
      </dsp:nvSpPr>
      <dsp:spPr>
        <a:xfrm>
          <a:off x="1565450" y="1467051"/>
          <a:ext cx="664130" cy="1221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815" tIns="0" rIns="0" bIns="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6500" kern="1200" dirty="0"/>
        </a:p>
      </dsp:txBody>
      <dsp:txXfrm>
        <a:off x="1565450" y="1467051"/>
        <a:ext cx="664130" cy="1221525"/>
      </dsp:txXfrm>
    </dsp:sp>
    <dsp:sp modelId="{41508F1A-D80C-4BA1-8F9C-ADA153D745E1}">
      <dsp:nvSpPr>
        <dsp:cNvPr id="0" name=""/>
        <dsp:cNvSpPr/>
      </dsp:nvSpPr>
      <dsp:spPr>
        <a:xfrm>
          <a:off x="2196374" y="1159100"/>
          <a:ext cx="224539" cy="224539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00497-3DC1-447D-886A-AC0617A07B25}">
      <dsp:nvSpPr>
        <dsp:cNvPr id="0" name=""/>
        <dsp:cNvSpPr/>
      </dsp:nvSpPr>
      <dsp:spPr>
        <a:xfrm>
          <a:off x="2308643" y="1271370"/>
          <a:ext cx="664130" cy="1417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979" tIns="0" rIns="0" bIns="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6500" kern="1200" dirty="0"/>
        </a:p>
      </dsp:txBody>
      <dsp:txXfrm>
        <a:off x="2308643" y="1271370"/>
        <a:ext cx="664130" cy="1417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D5DCBC-EC65-45E0-842D-C086BEE138AD}">
      <dsp:nvSpPr>
        <dsp:cNvPr id="0" name=""/>
        <dsp:cNvSpPr/>
      </dsp:nvSpPr>
      <dsp:spPr>
        <a:xfrm>
          <a:off x="0" y="311089"/>
          <a:ext cx="3162526" cy="1976578"/>
        </a:xfrm>
        <a:prstGeom prst="swooshArrow">
          <a:avLst>
            <a:gd name="adj1" fmla="val 25000"/>
            <a:gd name="adj2" fmla="val 25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5A86FD-E13C-4E40-9AA2-883B18819B92}">
      <dsp:nvSpPr>
        <dsp:cNvPr id="0" name=""/>
        <dsp:cNvSpPr/>
      </dsp:nvSpPr>
      <dsp:spPr>
        <a:xfrm>
          <a:off x="311508" y="2181782"/>
          <a:ext cx="72738" cy="72738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E206F3-72C6-4644-8EC2-F4F12E0BF0EC}">
      <dsp:nvSpPr>
        <dsp:cNvPr id="0" name=""/>
        <dsp:cNvSpPr/>
      </dsp:nvSpPr>
      <dsp:spPr>
        <a:xfrm>
          <a:off x="347877" y="2218151"/>
          <a:ext cx="540791" cy="470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542" tIns="0" rIns="0" bIns="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500" kern="1200" dirty="0"/>
        </a:p>
      </dsp:txBody>
      <dsp:txXfrm>
        <a:off x="347877" y="2218151"/>
        <a:ext cx="540791" cy="470425"/>
      </dsp:txXfrm>
    </dsp:sp>
    <dsp:sp modelId="{D8D36E5C-A688-41B8-9471-497C04E45712}">
      <dsp:nvSpPr>
        <dsp:cNvPr id="0" name=""/>
        <dsp:cNvSpPr/>
      </dsp:nvSpPr>
      <dsp:spPr>
        <a:xfrm>
          <a:off x="825419" y="1722030"/>
          <a:ext cx="126501" cy="126501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1AFAB5-3371-4E2F-B0FE-D755B233B089}">
      <dsp:nvSpPr>
        <dsp:cNvPr id="0" name=""/>
        <dsp:cNvSpPr/>
      </dsp:nvSpPr>
      <dsp:spPr>
        <a:xfrm>
          <a:off x="888669" y="1785280"/>
          <a:ext cx="664130" cy="903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030" tIns="0" rIns="0" bIns="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6500" kern="1200"/>
        </a:p>
      </dsp:txBody>
      <dsp:txXfrm>
        <a:off x="888669" y="1785280"/>
        <a:ext cx="664130" cy="903296"/>
      </dsp:txXfrm>
    </dsp:sp>
    <dsp:sp modelId="{CB79B83E-4CCF-4833-A965-629A688D2FB6}">
      <dsp:nvSpPr>
        <dsp:cNvPr id="0" name=""/>
        <dsp:cNvSpPr/>
      </dsp:nvSpPr>
      <dsp:spPr>
        <a:xfrm>
          <a:off x="1481643" y="1383244"/>
          <a:ext cx="167613" cy="167613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E270A1-8E5B-426D-8817-6FE6D4B7853D}">
      <dsp:nvSpPr>
        <dsp:cNvPr id="0" name=""/>
        <dsp:cNvSpPr/>
      </dsp:nvSpPr>
      <dsp:spPr>
        <a:xfrm>
          <a:off x="1565450" y="1467051"/>
          <a:ext cx="664130" cy="1221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815" tIns="0" rIns="0" bIns="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6500" kern="1200" dirty="0"/>
        </a:p>
      </dsp:txBody>
      <dsp:txXfrm>
        <a:off x="1565450" y="1467051"/>
        <a:ext cx="664130" cy="1221525"/>
      </dsp:txXfrm>
    </dsp:sp>
    <dsp:sp modelId="{41508F1A-D80C-4BA1-8F9C-ADA153D745E1}">
      <dsp:nvSpPr>
        <dsp:cNvPr id="0" name=""/>
        <dsp:cNvSpPr/>
      </dsp:nvSpPr>
      <dsp:spPr>
        <a:xfrm>
          <a:off x="2196374" y="1159100"/>
          <a:ext cx="224539" cy="224539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00497-3DC1-447D-886A-AC0617A07B25}">
      <dsp:nvSpPr>
        <dsp:cNvPr id="0" name=""/>
        <dsp:cNvSpPr/>
      </dsp:nvSpPr>
      <dsp:spPr>
        <a:xfrm>
          <a:off x="2308643" y="1271370"/>
          <a:ext cx="664130" cy="1417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979" tIns="0" rIns="0" bIns="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6500" kern="1200" dirty="0"/>
        </a:p>
      </dsp:txBody>
      <dsp:txXfrm>
        <a:off x="2308643" y="1271370"/>
        <a:ext cx="664130" cy="1417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D5DCBC-EC65-45E0-842D-C086BEE138AD}">
      <dsp:nvSpPr>
        <dsp:cNvPr id="0" name=""/>
        <dsp:cNvSpPr/>
      </dsp:nvSpPr>
      <dsp:spPr>
        <a:xfrm>
          <a:off x="0" y="311089"/>
          <a:ext cx="3162526" cy="1976578"/>
        </a:xfrm>
        <a:prstGeom prst="swooshArrow">
          <a:avLst>
            <a:gd name="adj1" fmla="val 25000"/>
            <a:gd name="adj2" fmla="val 25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5A86FD-E13C-4E40-9AA2-883B18819B92}">
      <dsp:nvSpPr>
        <dsp:cNvPr id="0" name=""/>
        <dsp:cNvSpPr/>
      </dsp:nvSpPr>
      <dsp:spPr>
        <a:xfrm>
          <a:off x="311508" y="2181782"/>
          <a:ext cx="72738" cy="72738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E206F3-72C6-4644-8EC2-F4F12E0BF0EC}">
      <dsp:nvSpPr>
        <dsp:cNvPr id="0" name=""/>
        <dsp:cNvSpPr/>
      </dsp:nvSpPr>
      <dsp:spPr>
        <a:xfrm>
          <a:off x="347877" y="2218151"/>
          <a:ext cx="540791" cy="470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542" tIns="0" rIns="0" bIns="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500" kern="1200" dirty="0"/>
        </a:p>
      </dsp:txBody>
      <dsp:txXfrm>
        <a:off x="347877" y="2218151"/>
        <a:ext cx="540791" cy="470425"/>
      </dsp:txXfrm>
    </dsp:sp>
    <dsp:sp modelId="{D8D36E5C-A688-41B8-9471-497C04E45712}">
      <dsp:nvSpPr>
        <dsp:cNvPr id="0" name=""/>
        <dsp:cNvSpPr/>
      </dsp:nvSpPr>
      <dsp:spPr>
        <a:xfrm>
          <a:off x="825419" y="1722030"/>
          <a:ext cx="126501" cy="126501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1AFAB5-3371-4E2F-B0FE-D755B233B089}">
      <dsp:nvSpPr>
        <dsp:cNvPr id="0" name=""/>
        <dsp:cNvSpPr/>
      </dsp:nvSpPr>
      <dsp:spPr>
        <a:xfrm>
          <a:off x="888669" y="1785280"/>
          <a:ext cx="664130" cy="903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030" tIns="0" rIns="0" bIns="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6500" kern="1200"/>
        </a:p>
      </dsp:txBody>
      <dsp:txXfrm>
        <a:off x="888669" y="1785280"/>
        <a:ext cx="664130" cy="903296"/>
      </dsp:txXfrm>
    </dsp:sp>
    <dsp:sp modelId="{CB79B83E-4CCF-4833-A965-629A688D2FB6}">
      <dsp:nvSpPr>
        <dsp:cNvPr id="0" name=""/>
        <dsp:cNvSpPr/>
      </dsp:nvSpPr>
      <dsp:spPr>
        <a:xfrm>
          <a:off x="1481643" y="1383244"/>
          <a:ext cx="167613" cy="167613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E270A1-8E5B-426D-8817-6FE6D4B7853D}">
      <dsp:nvSpPr>
        <dsp:cNvPr id="0" name=""/>
        <dsp:cNvSpPr/>
      </dsp:nvSpPr>
      <dsp:spPr>
        <a:xfrm>
          <a:off x="1565450" y="1467051"/>
          <a:ext cx="664130" cy="1221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815" tIns="0" rIns="0" bIns="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6500" kern="1200" dirty="0"/>
        </a:p>
      </dsp:txBody>
      <dsp:txXfrm>
        <a:off x="1565450" y="1467051"/>
        <a:ext cx="664130" cy="1221525"/>
      </dsp:txXfrm>
    </dsp:sp>
    <dsp:sp modelId="{41508F1A-D80C-4BA1-8F9C-ADA153D745E1}">
      <dsp:nvSpPr>
        <dsp:cNvPr id="0" name=""/>
        <dsp:cNvSpPr/>
      </dsp:nvSpPr>
      <dsp:spPr>
        <a:xfrm>
          <a:off x="2196374" y="1159100"/>
          <a:ext cx="224539" cy="224539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00497-3DC1-447D-886A-AC0617A07B25}">
      <dsp:nvSpPr>
        <dsp:cNvPr id="0" name=""/>
        <dsp:cNvSpPr/>
      </dsp:nvSpPr>
      <dsp:spPr>
        <a:xfrm>
          <a:off x="2308643" y="1271370"/>
          <a:ext cx="664130" cy="1417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979" tIns="0" rIns="0" bIns="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6500" kern="1200" dirty="0"/>
        </a:p>
      </dsp:txBody>
      <dsp:txXfrm>
        <a:off x="2308643" y="1271370"/>
        <a:ext cx="664130" cy="1417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4DD1-0BA0-41EA-B685-F252DA25B945}" type="datetimeFigureOut">
              <a:rPr lang="es-CO" smtClean="0"/>
              <a:t>11/10/21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36486-01DA-4660-80C3-34274CB1AA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8587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29778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1647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b="1" dirty="0"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21553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b="1" dirty="0"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21817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b="1" dirty="0"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42701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b="1" dirty="0"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93312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6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05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hyperlink" Target="https://www.freepik.es/foto-gratis/flete-puerto-imagenes-entonadas-azules_1175715.htm#page=1&amp;query=contenedor&amp;position=3" TargetMode="External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hyperlink" Target="https://www.freepik.es/foto-gratis/flete-puerto-imagenes-entonadas-azules_1175715.htm#page=1&amp;query=contenedor&amp;position=3" TargetMode="External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hyperlink" Target="https://www.freepik.es/foto-gratis/flete-puerto-imagenes-entonadas-azules_1175715.htm#page=1&amp;query=contenedor&amp;position=3" TargetMode="External"/><Relationship Id="rId9" Type="http://schemas.microsoft.com/office/2007/relationships/diagramDrawing" Target="../diagrams/drawing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hyperlink" Target="https://www.freepik.es/foto-gratis/flete-puerto-imagenes-entonadas-azules_1175715.htm#page=1&amp;query=contenedor&amp;position=3" TargetMode="External"/><Relationship Id="rId9" Type="http://schemas.microsoft.com/office/2007/relationships/diagramDrawing" Target="../diagrams/drawin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1819658" y="1709806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MX" sz="180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Sliders</a:t>
            </a:r>
          </a:p>
          <a:p>
            <a:pPr lvl="0" algn="ctr">
              <a:buSzPct val="25000"/>
            </a:pPr>
            <a:r>
              <a:rPr lang="it-IT" sz="180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DI_CF012-11_nivel_hallazgos</a:t>
            </a:r>
            <a:endParaRPr lang="es-ES" sz="1800" b="0" i="0" u="none" strike="noStrike" cap="none" baseline="0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796" y="3755670"/>
            <a:ext cx="5573028" cy="2555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  <a:tabLst>
                <a:tab pos="2000250" algn="l"/>
              </a:tabLst>
            </a:pPr>
            <a:r>
              <a:rPr lang="es-CO" b="1" dirty="0">
                <a:solidFill>
                  <a:srgbClr val="595959"/>
                </a:solidFill>
                <a:latin typeface="+mn-lt"/>
                <a:ea typeface="Arial" charset="0"/>
                <a:cs typeface="Calibri Light" charset="0"/>
              </a:rPr>
              <a:t>Recomendaciones generales: </a:t>
            </a:r>
            <a:endParaRPr lang="en-US" dirty="0">
              <a:solidFill>
                <a:srgbClr val="595959"/>
              </a:solidFill>
              <a:latin typeface="+mn-lt"/>
              <a:ea typeface="Calibri" charset="0"/>
              <a:cs typeface="Times New Roman" charset="0"/>
            </a:endParaRPr>
          </a:p>
          <a:p>
            <a:pPr algn="just">
              <a:lnSpc>
                <a:spcPct val="90000"/>
              </a:lnSpc>
              <a:spcAft>
                <a:spcPts val="800"/>
              </a:spcAft>
              <a:tabLst>
                <a:tab pos="2000250" algn="l"/>
              </a:tabLst>
            </a:pPr>
            <a:r>
              <a:rPr lang="es-CO" dirty="0">
                <a:solidFill>
                  <a:srgbClr val="595959"/>
                </a:solidFill>
                <a:latin typeface="+mn-lt"/>
                <a:ea typeface="Calibri" charset="0"/>
                <a:cs typeface="Calibri Light" charset="0"/>
              </a:rPr>
              <a:t>El recurso estará compuesto por 3 partes. </a:t>
            </a:r>
          </a:p>
          <a:p>
            <a:pPr algn="just">
              <a:lnSpc>
                <a:spcPct val="90000"/>
              </a:lnSpc>
              <a:spcAft>
                <a:spcPts val="800"/>
              </a:spcAft>
              <a:tabLst>
                <a:tab pos="2000250" algn="l"/>
              </a:tabLst>
            </a:pPr>
            <a:r>
              <a:rPr lang="es-CO" dirty="0">
                <a:solidFill>
                  <a:srgbClr val="595959"/>
                </a:solidFill>
                <a:latin typeface="+mn-lt"/>
                <a:ea typeface="Calibri" charset="0"/>
                <a:cs typeface="Calibri Light" charset="0"/>
              </a:rPr>
              <a:t>Cada parte estará acompañado de una imagen de referencia. </a:t>
            </a:r>
          </a:p>
          <a:p>
            <a:pPr algn="just">
              <a:lnSpc>
                <a:spcPct val="90000"/>
              </a:lnSpc>
              <a:spcAft>
                <a:spcPts val="800"/>
              </a:spcAft>
              <a:tabLst>
                <a:tab pos="2000250" algn="l"/>
              </a:tabLst>
            </a:pPr>
            <a:r>
              <a:rPr lang="es-CO" dirty="0">
                <a:solidFill>
                  <a:srgbClr val="595959"/>
                </a:solidFill>
                <a:latin typeface="+mn-lt"/>
                <a:ea typeface="Calibri" charset="0"/>
                <a:cs typeface="Calibri Light" charset="0"/>
              </a:rPr>
              <a:t>Al hacer clic en cada botón de siguiente aparecerá la información correspondiente. </a:t>
            </a:r>
          </a:p>
          <a:p>
            <a:pPr algn="just">
              <a:lnSpc>
                <a:spcPct val="90000"/>
              </a:lnSpc>
              <a:spcAft>
                <a:spcPts val="800"/>
              </a:spcAft>
              <a:tabLst>
                <a:tab pos="2000250" algn="l"/>
              </a:tabLst>
            </a:pPr>
            <a:r>
              <a:rPr lang="es-CO" dirty="0">
                <a:solidFill>
                  <a:srgbClr val="595959"/>
                </a:solidFill>
                <a:latin typeface="+mn-lt"/>
                <a:ea typeface="Calibri" charset="0"/>
                <a:cs typeface="Calibri Light" charset="0"/>
              </a:rPr>
              <a:t>En cada diapositiva se muestra el contenido a colocar en cada slide. </a:t>
            </a:r>
          </a:p>
          <a:p>
            <a:pPr algn="just">
              <a:lnSpc>
                <a:spcPct val="90000"/>
              </a:lnSpc>
              <a:spcAft>
                <a:spcPts val="800"/>
              </a:spcAft>
              <a:tabLst>
                <a:tab pos="2000250" algn="l"/>
              </a:tabLst>
            </a:pPr>
            <a:r>
              <a:rPr lang="es-CO" dirty="0">
                <a:solidFill>
                  <a:srgbClr val="595959"/>
                </a:solidFill>
                <a:latin typeface="+mn-lt"/>
                <a:ea typeface="Calibri" charset="0"/>
                <a:cs typeface="Calibri Light" charset="0"/>
              </a:rPr>
              <a:t>El estilo seleccionado para el diseño del recurso es el siguiente: </a:t>
            </a:r>
          </a:p>
          <a:p>
            <a:pPr algn="just">
              <a:lnSpc>
                <a:spcPct val="90000"/>
              </a:lnSpc>
              <a:spcAft>
                <a:spcPts val="800"/>
              </a:spcAft>
              <a:tabLst>
                <a:tab pos="2000250" algn="l"/>
              </a:tabLst>
            </a:pPr>
            <a:endParaRPr lang="es-CO" dirty="0">
              <a:solidFill>
                <a:srgbClr val="595959"/>
              </a:solidFill>
              <a:latin typeface="+mn-lt"/>
              <a:ea typeface="Calibri" charset="0"/>
              <a:cs typeface="Calibri Light" charset="0"/>
            </a:endParaRPr>
          </a:p>
          <a:p>
            <a:pPr algn="just">
              <a:lnSpc>
                <a:spcPct val="90000"/>
              </a:lnSpc>
              <a:spcAft>
                <a:spcPts val="800"/>
              </a:spcAft>
              <a:tabLst>
                <a:tab pos="2000250" algn="l"/>
              </a:tabLst>
            </a:pPr>
            <a:endParaRPr lang="en-US" dirty="0">
              <a:solidFill>
                <a:srgbClr val="595959"/>
              </a:solidFill>
              <a:latin typeface="+mn-lt"/>
              <a:ea typeface="Calibri" charset="0"/>
              <a:cs typeface="Times New Roman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688" y="3194891"/>
            <a:ext cx="59817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67485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66452"/>
            <a:ext cx="8239287" cy="4458204"/>
          </a:xfrm>
          <a:prstGeom prst="rect">
            <a:avLst/>
          </a:prstGeom>
        </p:spPr>
      </p:pic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34451" y="718265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_tradnl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Escribir las indicaciones que el equipo de producción debe tener en cuenta al momento de realizar el recurso gráfico o interactivo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ES_tradnl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s-ES_tradnl" i="1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De fondo estará la imagen de referencia junto con la fuente de la misma. </a:t>
            </a:r>
          </a:p>
          <a:p>
            <a:pPr marL="285750" marR="0" lvl="0" indent="-285750" algn="l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s-ES_tradnl" i="1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La información estará en una caja de texto en la parte inferior izquierda del recurso. </a:t>
            </a:r>
          </a:p>
          <a:p>
            <a:pPr marL="285750" marR="0" lvl="0" indent="-285750" algn="l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s-ES_tradnl" i="1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La información de este slide es la que se encuentra en pantalla. </a:t>
            </a:r>
          </a:p>
          <a:p>
            <a:pPr marL="285750" marR="0" lvl="0" indent="-285750" algn="l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s-ES_tradnl" i="1" dirty="0">
                <a:solidFill>
                  <a:srgbClr val="FF0000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En la siguiente diapositiva se explica la información a colocar en el slide siguiente.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ES_tradnl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41556" y="3646968"/>
            <a:ext cx="3948174" cy="4327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500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ES" sz="1050" b="1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Referencias </a:t>
            </a:r>
            <a:r>
              <a:rPr lang="es-ES" sz="105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 las imágenes</a:t>
            </a:r>
            <a:r>
              <a:rPr lang="es-ES" sz="1050" b="1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ES" sz="105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  <a:hlinkClick r:id="rId4"/>
              </a:rPr>
              <a:t>https://www.freepik.es/foto-gratis/flete-puerto-imagenes-entonadas-azules_1175715.htm#page=1&amp;query=contenedor&amp;position=3</a:t>
            </a:r>
            <a:endParaRPr lang="es-ES" sz="105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sz="1100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E2611C2-9707-4D3D-916E-23422E56BF2B}"/>
              </a:ext>
            </a:extLst>
          </p:cNvPr>
          <p:cNvSpPr txBox="1"/>
          <p:nvPr/>
        </p:nvSpPr>
        <p:spPr>
          <a:xfrm>
            <a:off x="728055" y="2457191"/>
            <a:ext cx="35709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/>
              <a:t>MENOR</a:t>
            </a:r>
            <a:r>
              <a:rPr lang="es-CO" sz="1600" dirty="0"/>
              <a:t>: Tiene un efecto sobre el producto final, pero su solución es sencilla y no tiene impactos significativos sobre la gestión. Se soluciona fácilmente con alguna acción particular.</a:t>
            </a:r>
          </a:p>
        </p:txBody>
      </p:sp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271675207"/>
              </p:ext>
            </p:extLst>
          </p:nvPr>
        </p:nvGraphicFramePr>
        <p:xfrm>
          <a:off x="4317927" y="2379643"/>
          <a:ext cx="3162526" cy="3400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3" name="Flecha arriba 12"/>
          <p:cNvSpPr/>
          <p:nvPr/>
        </p:nvSpPr>
        <p:spPr>
          <a:xfrm>
            <a:off x="4604417" y="4722928"/>
            <a:ext cx="143219" cy="179272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3092713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5120"/>
            <a:ext cx="8232182" cy="4417420"/>
          </a:xfrm>
          <a:prstGeom prst="rect">
            <a:avLst/>
          </a:prstGeom>
        </p:spPr>
      </p:pic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34451" y="718265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_tradnl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Escribir las indicaciones que el equipo de producción debe tener en cuenta al momento de realizar el recurso gráfico o interactivo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ES_tradnl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s-ES_tradnl" i="1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De fondo estará la imagen de referencia junto con la fuente de la misma. </a:t>
            </a:r>
          </a:p>
          <a:p>
            <a:pPr marL="285750" marR="0" lvl="0" indent="-285750" algn="l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s-ES_tradnl" i="1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La información estará en una caja de texto en la parte inferior izquierda del recurso. </a:t>
            </a:r>
          </a:p>
          <a:p>
            <a:pPr marL="285750" marR="0" lvl="0" indent="-285750" algn="l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s-ES_tradnl" i="1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La información de este slide es la que se encuentra en pantalla. </a:t>
            </a:r>
          </a:p>
          <a:p>
            <a:pPr marL="285750" marR="0" lvl="0" indent="-285750" algn="l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s-ES_tradnl" i="1" dirty="0">
                <a:solidFill>
                  <a:srgbClr val="FF0000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En la siguiente diapositiva se explica la información a colocar en el slide siguiente.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ES_tradnl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41556" y="3646968"/>
            <a:ext cx="3948174" cy="4327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500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ES" sz="1050" b="1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Referencias </a:t>
            </a:r>
            <a:r>
              <a:rPr lang="es-ES" sz="105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 las imágenes</a:t>
            </a:r>
            <a:r>
              <a:rPr lang="es-ES" sz="1050" b="1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ES" sz="105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  <a:hlinkClick r:id="rId4"/>
              </a:rPr>
              <a:t>https://www.freepik.es/foto-gratis/flete-puerto-imagenes-entonadas-azules_1175715.htm#page=1&amp;query=contenedor&amp;position=3</a:t>
            </a:r>
            <a:endParaRPr lang="es-ES" sz="105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sz="1100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E2611C2-9707-4D3D-916E-23422E56BF2B}"/>
              </a:ext>
            </a:extLst>
          </p:cNvPr>
          <p:cNvSpPr txBox="1"/>
          <p:nvPr/>
        </p:nvSpPr>
        <p:spPr>
          <a:xfrm>
            <a:off x="728055" y="2457191"/>
            <a:ext cx="357097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/>
              <a:t>MODERADO</a:t>
            </a:r>
            <a:r>
              <a:rPr lang="es-CO" sz="1600" dirty="0"/>
              <a:t>: Con fallas a menor escala, pueden no ocasionar impactos perjudiciales o negativos, pero sí afectan a otros procesos, es decir, que no se articula alguna actividad con otro proceso y requiere adoptar medidas para mejorar la armonización de las actividades.</a:t>
            </a:r>
          </a:p>
        </p:txBody>
      </p:sp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271675207"/>
              </p:ext>
            </p:extLst>
          </p:nvPr>
        </p:nvGraphicFramePr>
        <p:xfrm>
          <a:off x="4317927" y="2379643"/>
          <a:ext cx="3162526" cy="3400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3" name="Flecha arriba 12"/>
          <p:cNvSpPr/>
          <p:nvPr/>
        </p:nvSpPr>
        <p:spPr>
          <a:xfrm>
            <a:off x="5146204" y="4305300"/>
            <a:ext cx="143219" cy="593725"/>
          </a:xfrm>
          <a:prstGeom prst="up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0798588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66451"/>
            <a:ext cx="8227411" cy="4414859"/>
          </a:xfrm>
          <a:prstGeom prst="rect">
            <a:avLst/>
          </a:prstGeom>
        </p:spPr>
      </p:pic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34451" y="718265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_tradnl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Escribir las indicaciones que el equipo de producción debe tener en cuenta al momento de realizar el recurso gráfico o interactivo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ES_tradnl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s-ES_tradnl" i="1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De fondo estará la imagen de referencia junto con la fuente de la misma. </a:t>
            </a:r>
          </a:p>
          <a:p>
            <a:pPr marL="285750" marR="0" lvl="0" indent="-285750" algn="l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s-ES_tradnl" i="1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La información estará en una caja de texto en la parte inferior izquierda del recurso. </a:t>
            </a:r>
          </a:p>
          <a:p>
            <a:pPr marL="285750" marR="0" lvl="0" indent="-285750" algn="l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s-ES_tradnl" i="1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La información de este slide es la que se encuentra en pantalla. </a:t>
            </a:r>
          </a:p>
          <a:p>
            <a:pPr marL="285750" marR="0" lvl="0" indent="-285750" algn="l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s-ES_tradnl" i="1" dirty="0">
                <a:solidFill>
                  <a:srgbClr val="FF0000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En la siguiente diapositiva se explica la información a colocar en el slide siguiente.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ES_tradnl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41556" y="3646968"/>
            <a:ext cx="3948174" cy="4327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500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ES" sz="1050" b="1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Referencias </a:t>
            </a:r>
            <a:r>
              <a:rPr lang="es-ES" sz="105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 las imágenes</a:t>
            </a:r>
            <a:r>
              <a:rPr lang="es-ES" sz="1050" b="1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ES" sz="105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  <a:hlinkClick r:id="rId4"/>
              </a:rPr>
              <a:t>https://www.freepik.es/foto-gratis/flete-puerto-imagenes-entonadas-azules_1175715.htm#page=1&amp;query=contenedor&amp;position=3</a:t>
            </a:r>
            <a:endParaRPr lang="es-ES" sz="105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sz="1100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E2611C2-9707-4D3D-916E-23422E56BF2B}"/>
              </a:ext>
            </a:extLst>
          </p:cNvPr>
          <p:cNvSpPr txBox="1"/>
          <p:nvPr/>
        </p:nvSpPr>
        <p:spPr>
          <a:xfrm>
            <a:off x="728055" y="2457191"/>
            <a:ext cx="35709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/>
              <a:t>MAYOR</a:t>
            </a:r>
            <a:r>
              <a:rPr lang="es-CO" sz="1600" dirty="0"/>
              <a:t>: Cuando no se siguen las políticas o controles planteados y se causan fallas en algunos procesos del sistema de gestión. Requieren reevaluación de procesos y asignación de responsables.</a:t>
            </a:r>
          </a:p>
        </p:txBody>
      </p:sp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271675207"/>
              </p:ext>
            </p:extLst>
          </p:nvPr>
        </p:nvGraphicFramePr>
        <p:xfrm>
          <a:off x="4317927" y="2379643"/>
          <a:ext cx="3162526" cy="3400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3" name="Flecha arriba 12"/>
          <p:cNvSpPr/>
          <p:nvPr/>
        </p:nvSpPr>
        <p:spPr>
          <a:xfrm>
            <a:off x="5827580" y="4016375"/>
            <a:ext cx="143219" cy="87630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8416063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3" y="1690191"/>
            <a:ext cx="8162640" cy="4380103"/>
          </a:xfrm>
          <a:prstGeom prst="rect">
            <a:avLst/>
          </a:prstGeom>
        </p:spPr>
      </p:pic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34451" y="718265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_tradnl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Escribir las indicaciones que el equipo de producción debe tener en cuenta al momento de realizar el recurso gráfico o interactivo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ES_tradnl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s-ES_tradnl" i="1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De fondo estará la imagen de referencia junto con la fuente de la misma. </a:t>
            </a:r>
          </a:p>
          <a:p>
            <a:pPr marL="285750" marR="0" lvl="0" indent="-285750" algn="l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s-ES_tradnl" i="1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La información estará en una caja de texto en la parte inferior izquierda del recurso. </a:t>
            </a:r>
          </a:p>
          <a:p>
            <a:pPr marL="285750" marR="0" lvl="0" indent="-285750" algn="l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s-ES_tradnl" i="1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La información de este slide es la que se encuentra en pantalla. </a:t>
            </a:r>
          </a:p>
          <a:p>
            <a:pPr marL="285750" marR="0" lvl="0" indent="-285750" algn="l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s-ES_tradnl" i="1" dirty="0">
                <a:solidFill>
                  <a:srgbClr val="FF0000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En la siguiente diapositiva se explica la información a colocar en el slide siguiente.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ES_tradnl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41556" y="3646968"/>
            <a:ext cx="3948174" cy="4327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500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ES" sz="1050" b="1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Referencias </a:t>
            </a:r>
            <a:r>
              <a:rPr lang="es-ES" sz="105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 las imágenes</a:t>
            </a:r>
            <a:r>
              <a:rPr lang="es-ES" sz="1050" b="1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ES" sz="105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  <a:hlinkClick r:id="rId4"/>
              </a:rPr>
              <a:t>https://www.freepik.es/foto-gratis/flete-puerto-imagenes-entonadas-azules_1175715.htm#page=1&amp;query=contenedor&amp;position=3</a:t>
            </a:r>
            <a:endParaRPr lang="es-ES" sz="105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sz="1100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E2611C2-9707-4D3D-916E-23422E56BF2B}"/>
              </a:ext>
            </a:extLst>
          </p:cNvPr>
          <p:cNvSpPr txBox="1"/>
          <p:nvPr/>
        </p:nvSpPr>
        <p:spPr>
          <a:xfrm>
            <a:off x="728055" y="2457191"/>
            <a:ext cx="35709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/>
              <a:t>CRÍTICO</a:t>
            </a:r>
            <a:r>
              <a:rPr lang="es-CO" sz="1600" dirty="0"/>
              <a:t>: Se establece una inconformidad crítica cuando se detiene un área o colapsa completamente un sistema por la falla de algún proceso; cuando el impacto genera daños a terceros o hay riesgo de pérdidas inminentes. Este tipo de </a:t>
            </a:r>
            <a:r>
              <a:rPr lang="es-CO" sz="1600"/>
              <a:t>hallazgos requiere </a:t>
            </a:r>
            <a:r>
              <a:rPr lang="es-CO" sz="1600" dirty="0"/>
              <a:t>acciones inmediatas para que no se arruine por completo la organización.</a:t>
            </a:r>
          </a:p>
        </p:txBody>
      </p:sp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271675207"/>
              </p:ext>
            </p:extLst>
          </p:nvPr>
        </p:nvGraphicFramePr>
        <p:xfrm>
          <a:off x="4317927" y="2379643"/>
          <a:ext cx="3162526" cy="3400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3" name="Flecha arriba 12"/>
          <p:cNvSpPr/>
          <p:nvPr/>
        </p:nvSpPr>
        <p:spPr>
          <a:xfrm>
            <a:off x="6577070" y="3829050"/>
            <a:ext cx="143219" cy="98438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6109028"/>
      </p:ext>
    </p:extLst>
  </p:cSld>
  <p:clrMapOvr>
    <a:masterClrMapping/>
  </p:clrMapOvr>
  <p:transition spd="slow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6ad806335d4d7344baabe581138a88505531bc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9648</TotalTime>
  <Words>697</Words>
  <Application>Microsoft Macintosh PowerPoint</Application>
  <PresentationFormat>Panorámica</PresentationFormat>
  <Paragraphs>120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Microsoft Office User</cp:lastModifiedBy>
  <cp:revision>149</cp:revision>
  <dcterms:modified xsi:type="dcterms:W3CDTF">2021-10-11T15:05:22Z</dcterms:modified>
</cp:coreProperties>
</file>