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7" roundtripDataSignature="AMtx7mhc7xUYtHq77nmOmfG3nhr0EVMT5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76" name="Google Shape;76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/>
          </a:p>
        </p:txBody>
      </p:sp>
      <p:sp>
        <p:nvSpPr>
          <p:cNvPr id="81" name="Google Shape;81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"/>
          <p:cNvSpPr txBox="1"/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4"/>
          <p:cNvSpPr txBox="1"/>
          <p:nvPr>
            <p:ph idx="1" type="subTitle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4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4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/>
          <p:nvPr>
            <p:ph type="title"/>
          </p:nvPr>
        </p:nvSpPr>
        <p:spPr>
          <a:xfrm rot="5400000">
            <a:off x="7133431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3"/>
          <p:cNvSpPr txBox="1"/>
          <p:nvPr>
            <p:ph idx="1" type="body"/>
          </p:nvPr>
        </p:nvSpPr>
        <p:spPr>
          <a:xfrm rot="5400000">
            <a:off x="1799431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3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3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/>
          <p:nvPr>
            <p:ph type="title"/>
          </p:nvPr>
        </p:nvSpPr>
        <p:spPr>
          <a:xfrm>
            <a:off x="831850" y="1709738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5"/>
          <p:cNvSpPr txBox="1"/>
          <p:nvPr>
            <p:ph idx="1" type="body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Calibri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0" name="Google Shape;20;p5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5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6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9pPr>
          </a:lstStyle>
          <a:p/>
        </p:txBody>
      </p:sp>
      <p:sp>
        <p:nvSpPr>
          <p:cNvPr id="33" name="Google Shape;33;p7"/>
          <p:cNvSpPr txBox="1"/>
          <p:nvPr>
            <p:ph idx="2" type="body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7"/>
          <p:cNvSpPr txBox="1"/>
          <p:nvPr>
            <p:ph idx="3" type="body"/>
          </p:nvPr>
        </p:nvSpPr>
        <p:spPr>
          <a:xfrm>
            <a:off x="6172200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9pPr>
          </a:lstStyle>
          <a:p/>
        </p:txBody>
      </p:sp>
      <p:sp>
        <p:nvSpPr>
          <p:cNvPr id="35" name="Google Shape;35;p7"/>
          <p:cNvSpPr txBox="1"/>
          <p:nvPr>
            <p:ph idx="4" type="body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7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8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9pPr>
          </a:lstStyle>
          <a:p/>
        </p:txBody>
      </p:sp>
      <p:sp>
        <p:nvSpPr>
          <p:cNvPr id="51" name="Google Shape;51;p10"/>
          <p:cNvSpPr txBox="1"/>
          <p:nvPr>
            <p:ph idx="2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9pPr>
          </a:lstStyle>
          <a:p/>
        </p:txBody>
      </p:sp>
      <p:sp>
        <p:nvSpPr>
          <p:cNvPr id="52" name="Google Shape;52;p10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1"/>
          <p:cNvSpPr/>
          <p:nvPr>
            <p:ph idx="2" type="pic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9pPr>
          </a:lstStyle>
          <a:p/>
        </p:txBody>
      </p:sp>
      <p:sp>
        <p:nvSpPr>
          <p:cNvPr id="59" name="Google Shape;59;p1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11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2"/>
          <p:cNvSpPr txBox="1"/>
          <p:nvPr>
            <p:ph idx="1" type="body"/>
          </p:nvPr>
        </p:nvSpPr>
        <p:spPr>
          <a:xfrm rot="5400000">
            <a:off x="3920331" y="-1256505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2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3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3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3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2.png"/><Relationship Id="rId6" Type="http://schemas.openxmlformats.org/officeDocument/2006/relationships/image" Target="../media/image3.png"/><Relationship Id="rId7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"/>
          <p:cNvSpPr/>
          <p:nvPr/>
        </p:nvSpPr>
        <p:spPr>
          <a:xfrm>
            <a:off x="2112591" y="1979314"/>
            <a:ext cx="7588333" cy="1211283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CO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Imagen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CO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DI_CF012-12_verificacion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2"/>
          <p:cNvSpPr txBox="1"/>
          <p:nvPr/>
        </p:nvSpPr>
        <p:spPr>
          <a:xfrm>
            <a:off x="8234451" y="718265"/>
            <a:ext cx="3957549" cy="3016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b="0" i="0" lang="es-CO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Escribir las indicaciones que el equipo de producción debe tener en cuenta al momento de realizar el recurso gráfico o interactivo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Char char="•"/>
            </a:pPr>
            <a:r>
              <a:rPr b="0" i="1" lang="es-CO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imagen es una gráfica a re ilustrar. 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Char char="•"/>
            </a:pPr>
            <a:r>
              <a:rPr b="0" i="1" lang="es-CO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Mantener la relación de los colores, pero se puede ajustar a una paleta de colores del programa.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Char char="•"/>
            </a:pPr>
            <a:r>
              <a:rPr b="0" i="1" lang="es-CO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transcribieron los textos encima de la imagen. </a:t>
            </a:r>
            <a:endParaRPr/>
          </a:p>
        </p:txBody>
      </p:sp>
      <p:sp>
        <p:nvSpPr>
          <p:cNvPr id="85" name="Google Shape;85;p2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CO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/>
          </a:p>
        </p:txBody>
      </p:sp>
      <p:sp>
        <p:nvSpPr>
          <p:cNvPr id="86" name="Google Shape;86;p2"/>
          <p:cNvSpPr/>
          <p:nvPr/>
        </p:nvSpPr>
        <p:spPr>
          <a:xfrm>
            <a:off x="8241556" y="3841801"/>
            <a:ext cx="3948174" cy="3016199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5"/>
              <a:buFont typeface="Arial"/>
              <a:buNone/>
            </a:pPr>
            <a:r>
              <a:t/>
            </a:r>
            <a:endParaRPr b="0" i="0" sz="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3"/>
              <a:buFont typeface="Arial"/>
              <a:buNone/>
            </a:pPr>
            <a:r>
              <a:t/>
            </a:r>
            <a:endParaRPr b="1" i="0" sz="10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3"/>
              <a:buFont typeface="Arial"/>
              <a:buNone/>
            </a:pPr>
            <a:r>
              <a:t/>
            </a:r>
            <a:endParaRPr b="1" i="0" sz="10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2"/>
          <p:cNvSpPr txBox="1"/>
          <p:nvPr/>
        </p:nvSpPr>
        <p:spPr>
          <a:xfrm>
            <a:off x="2810554" y="2851900"/>
            <a:ext cx="2974975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s-CO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Nota: Elementos a tener en cuenta en la verificación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2"/>
          <p:cNvSpPr txBox="1"/>
          <p:nvPr/>
        </p:nvSpPr>
        <p:spPr>
          <a:xfrm>
            <a:off x="723086" y="881038"/>
            <a:ext cx="7072354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s-CO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Verificación</a:t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udiencia objetivo contorno" id="89" name="Google Shape;89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0193" y="1342703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parto de comida con relleno sólido" id="90" name="Google Shape;90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22905" y="1342703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sentación con lista de comprobación con relleno sólido" id="91" name="Google Shape;91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775617" y="1342703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ogar contorno" id="92" name="Google Shape;92;p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328329" y="1342703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rabajar desde el escritorio de casa con relleno sólido" id="93" name="Google Shape;93;p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881040" y="1342703"/>
            <a:ext cx="91440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2"/>
          <p:cNvSpPr txBox="1"/>
          <p:nvPr/>
        </p:nvSpPr>
        <p:spPr>
          <a:xfrm>
            <a:off x="723086" y="2398447"/>
            <a:ext cx="74251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C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Cliente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2"/>
          <p:cNvSpPr txBox="1"/>
          <p:nvPr/>
        </p:nvSpPr>
        <p:spPr>
          <a:xfrm>
            <a:off x="1553005" y="2398447"/>
            <a:ext cx="190629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C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Prestador del servicio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2"/>
          <p:cNvSpPr txBox="1"/>
          <p:nvPr/>
        </p:nvSpPr>
        <p:spPr>
          <a:xfrm>
            <a:off x="3414500" y="2398447"/>
            <a:ext cx="187743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C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Objetivos del servicio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2"/>
          <p:cNvSpPr txBox="1"/>
          <p:nvPr/>
        </p:nvSpPr>
        <p:spPr>
          <a:xfrm>
            <a:off x="5269175" y="2398447"/>
            <a:ext cx="114005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C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Localidades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2"/>
          <p:cNvSpPr txBox="1"/>
          <p:nvPr/>
        </p:nvSpPr>
        <p:spPr>
          <a:xfrm>
            <a:off x="6452573" y="2398447"/>
            <a:ext cx="184698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C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Equipos y tecnología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CLAUDIA VASQUEZ</dc:creator>
</cp:coreProperties>
</file>