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lx2/rGg3+9wGXpxppWQ9a1v3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Tarjetas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DI_CF012-13_costo_operacion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577527" y="4348653"/>
            <a:ext cx="5166782" cy="1563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recurso será de tres tarjetas. Cada una tendrá una imagen de referencia junto con el texto correspondiente. 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 la siguiente diapositiva se encuentra la información a colocar en cada tarjeta. </a:t>
            </a:r>
            <a:endParaRPr/>
          </a:p>
          <a:p>
            <a:pPr indent="-285750" lvl="0" marL="28575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 estilo es el siguiente: </a:t>
            </a: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885" y="3704212"/>
            <a:ext cx="6142864" cy="263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Estarán las 4 tarjetas junto con una imagen de referencia.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es la que se encuentra en pantalla.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favor, dejar la fuente de cada imagen. </a:t>
            </a:r>
            <a:endParaRPr b="0" i="1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1501309" y="2603780"/>
            <a:ext cx="5582537" cy="165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a mostrar en la siguiente diapositiva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9410"/>
            <a:ext cx="12192000" cy="562376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109750" y="3378752"/>
            <a:ext cx="28448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 indispensable contar con operadores capaces en maniobrar adecuadamente los vehículos, empleando técnicas de conducción adecuadas, de acuerdo con la tecnología de los mismos. Acción: entrenamiento y capacitación del personal a través de simulación y prácticas en vía.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3246934" y="3378752"/>
            <a:ext cx="258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aspecto se incluye dentro del pilar “vehículo seguro” del PESV, se busca que, a través de la programación y ejecución de mantenimientos preventivos y predictivos, se garantice la seguridad para el conductor y los usuarios. Dentro de este aspecto, se incluye todo el procedimiento de chequeos preoperacionales del vehículo, donde juega un papel importante el operador, quien alista su vehículo y valida que es competente para entrar en operación. Acciones: implementación de puntos de control sobre la operación, verificación de procedimientos y ejecución del PESV.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6381892" y="3378752"/>
            <a:ext cx="231643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indispensable controlar los pesos de los vehículos y las tolerancias de los fabricantes, ya que forzar a los vehículos y equipos a maniobrar con cargas elevadas deteriora sus condiciones de operación e incrementa la inversión en repuestos mecánicos y consumos de líquidos hidráulicos y combustibles.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0" y="2791684"/>
            <a:ext cx="30906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Maniobrabilidad en geografía colombiana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3090698" y="2791684"/>
            <a:ext cx="30236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Mantenimiento adecuado de los vehículos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114362" y="2791684"/>
            <a:ext cx="30186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Respeto por tolerancias y pesos del vehículo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09749" y="6022824"/>
            <a:ext cx="2844000" cy="46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s-C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Imagen gratis en Pixabay - Ruta 66, Arizona, Signo De. (2021, Agosto 04). Recuperada de https://pixabay.com/images/id-1096045/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3165728" y="6022824"/>
            <a:ext cx="2844000" cy="46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CO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gratis en Pixabay - Mapas, Mapas De Google, Navegación. (2021, Agosto 04). Recuperada de https://pixabay.com/images/id-4237764/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9286946" y="3378752"/>
            <a:ext cx="23164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Planear las rutas está relacionado con la prevención de situaciones que pongan en riesgo la carga. Acciones: revisión y simulación de rutas.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9132984" y="2791684"/>
            <a:ext cx="30236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Elaboración adecuada de rutogramas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215905" y="6022824"/>
            <a:ext cx="2844000" cy="46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CO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gratis en Pixabay - Aceite, Motor, Cambiar El Aceite. Agosto 04). Recuperada de https://pixabay.com/images/id-3964367/</a:t>
            </a:r>
            <a:endParaRPr/>
          </a:p>
        </p:txBody>
      </p:sp>
      <p:pic>
        <p:nvPicPr>
          <p:cNvPr descr="Mapas, Mapas De Google, Navegación, Aplicación De Mapas"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5251" y="1209676"/>
            <a:ext cx="2373012" cy="1582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ta 66, Arizona, Signo De, Diciendo, Reloj, Para" id="106" name="Google Shape;10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60" y="1209676"/>
            <a:ext cx="2531213" cy="1582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hículo, Sobrecargado, De Seguridad, Pesados, Carga" id="107" name="Google Shape;10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1892" y="1152332"/>
            <a:ext cx="2588450" cy="1639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9206023" y="6022824"/>
            <a:ext cx="28440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gratis en Pixabay - Mapas, Mapas De Google, Navegación. (2021, Agosto 04). Recuperada de https://pixabay.com/images/id-4237764/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eite, Motor, Cambiar El Aceite, Mantenimiento" id="109" name="Google Shape;10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5662" y="1144187"/>
            <a:ext cx="2471245" cy="164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