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 roundtripDataSignature="AMtx7mi8TarDaDDf28XbQ3ujecP6Gt6g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76" name="Google Shape;7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81" name="Google Shape;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6ea5e6e4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95" name="Google Shape;95;gb6ea5e6e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21f8a57ad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
        <p:nvSpPr>
          <p:cNvPr id="117" name="Google Shape;117;ge21f8a57a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2"/>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SzPts val="1400"/>
              <a:buNone/>
              <a:defRPr/>
            </a:lvl2pPr>
            <a:lvl3pPr marR="0" lvl="2" algn="l">
              <a:lnSpc>
                <a:spcPct val="100000"/>
              </a:lnSpc>
              <a:spcBef>
                <a:spcPts val="0"/>
              </a:spcBef>
              <a:spcAft>
                <a:spcPts val="0"/>
              </a:spcAft>
              <a:buSzPts val="1400"/>
              <a:buNone/>
              <a:defRPr/>
            </a:lvl3pPr>
            <a:lvl4pPr marR="0" lvl="3" algn="l">
              <a:lnSpc>
                <a:spcPct val="100000"/>
              </a:lnSpc>
              <a:spcBef>
                <a:spcPts val="0"/>
              </a:spcBef>
              <a:spcAft>
                <a:spcPts val="0"/>
              </a:spcAft>
              <a:buSzPts val="1400"/>
              <a:buNone/>
              <a:defRPr/>
            </a:lvl4pPr>
            <a:lvl5pPr marR="0" lvl="4" algn="l">
              <a:lnSpc>
                <a:spcPct val="100000"/>
              </a:lnSpc>
              <a:spcBef>
                <a:spcPts val="0"/>
              </a:spcBef>
              <a:spcAft>
                <a:spcPts val="0"/>
              </a:spcAft>
              <a:buSzPts val="1400"/>
              <a:buNone/>
              <a:defRPr/>
            </a:lvl5pPr>
            <a:lvl6pPr marR="0" lvl="5" algn="l">
              <a:lnSpc>
                <a:spcPct val="100000"/>
              </a:lnSpc>
              <a:spcBef>
                <a:spcPts val="0"/>
              </a:spcBef>
              <a:spcAft>
                <a:spcPts val="0"/>
              </a:spcAft>
              <a:buSzPts val="1400"/>
              <a:buNone/>
              <a:defRPr/>
            </a:lvl6pPr>
            <a:lvl7pPr marR="0" lvl="6" algn="l">
              <a:lnSpc>
                <a:spcPct val="100000"/>
              </a:lnSpc>
              <a:spcBef>
                <a:spcPts val="0"/>
              </a:spcBef>
              <a:spcAft>
                <a:spcPts val="0"/>
              </a:spcAft>
              <a:buSzPts val="1400"/>
              <a:buNone/>
              <a:defRPr/>
            </a:lvl7pPr>
            <a:lvl8pPr marR="0" lvl="7" algn="l">
              <a:lnSpc>
                <a:spcPct val="100000"/>
              </a:lnSpc>
              <a:spcBef>
                <a:spcPts val="0"/>
              </a:spcBef>
              <a:spcAft>
                <a:spcPts val="0"/>
              </a:spcAft>
              <a:buSzPts val="1400"/>
              <a:buNone/>
              <a:defRPr/>
            </a:lvl8pPr>
            <a:lvl9pPr marR="0" lvl="8" algn="l">
              <a:lnSpc>
                <a:spcPct val="100000"/>
              </a:lnSpc>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7"/>
            <a:ext cx="9144000" cy="1655761"/>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5"/>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rot="5400000">
            <a:off x="7133431" y="1956594"/>
            <a:ext cx="5811838" cy="2628899"/>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1799431" y="-596105"/>
            <a:ext cx="5811838" cy="77342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71" name="Google Shape;71;p2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2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1850" y="1709738"/>
            <a:ext cx="10515599" cy="2852737"/>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1850" y="4589462"/>
            <a:ext cx="10515599" cy="1500187"/>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Clr>
                <a:srgbClr val="888888"/>
              </a:buClr>
              <a:buSzPts val="2400"/>
              <a:buFont typeface="Calibri"/>
              <a:buNone/>
              <a:defRPr sz="2400">
                <a:solidFill>
                  <a:srgbClr val="888888"/>
                </a:solidFill>
              </a:defRPr>
            </a:lvl1pPr>
            <a:lvl2pPr marL="914400" lvl="1" indent="-228600" algn="l">
              <a:lnSpc>
                <a:spcPct val="90000"/>
              </a:lnSpc>
              <a:spcBef>
                <a:spcPts val="0"/>
              </a:spcBef>
              <a:spcAft>
                <a:spcPts val="0"/>
              </a:spcAft>
              <a:buClr>
                <a:srgbClr val="888888"/>
              </a:buClr>
              <a:buSzPts val="2000"/>
              <a:buFont typeface="Calibri"/>
              <a:buNone/>
              <a:defRPr sz="2000">
                <a:solidFill>
                  <a:srgbClr val="888888"/>
                </a:solidFill>
              </a:defRPr>
            </a:lvl2pPr>
            <a:lvl3pPr marL="1371600" lvl="2" indent="-228600" algn="l">
              <a:lnSpc>
                <a:spcPct val="90000"/>
              </a:lnSpc>
              <a:spcBef>
                <a:spcPts val="0"/>
              </a:spcBef>
              <a:spcAft>
                <a:spcPts val="0"/>
              </a:spcAft>
              <a:buClr>
                <a:srgbClr val="888888"/>
              </a:buClr>
              <a:buSzPts val="1800"/>
              <a:buFont typeface="Calibri"/>
              <a:buNone/>
              <a:defRPr sz="1800">
                <a:solidFill>
                  <a:srgbClr val="888888"/>
                </a:solidFill>
              </a:defRPr>
            </a:lvl3pPr>
            <a:lvl4pPr marL="1828800" lvl="3" indent="-228600" algn="l">
              <a:lnSpc>
                <a:spcPct val="90000"/>
              </a:lnSpc>
              <a:spcBef>
                <a:spcPts val="0"/>
              </a:spcBef>
              <a:spcAft>
                <a:spcPts val="0"/>
              </a:spcAft>
              <a:buClr>
                <a:srgbClr val="888888"/>
              </a:buClr>
              <a:buSzPts val="1600"/>
              <a:buFont typeface="Calibri"/>
              <a:buNone/>
              <a:defRPr sz="1600">
                <a:solidFill>
                  <a:srgbClr val="888888"/>
                </a:solidFill>
              </a:defRPr>
            </a:lvl4pPr>
            <a:lvl5pPr marL="2286000" lvl="4" indent="-228600" algn="l">
              <a:lnSpc>
                <a:spcPct val="90000"/>
              </a:lnSpc>
              <a:spcBef>
                <a:spcPts val="0"/>
              </a:spcBef>
              <a:spcAft>
                <a:spcPts val="0"/>
              </a:spcAft>
              <a:buClr>
                <a:srgbClr val="888888"/>
              </a:buClr>
              <a:buSzPts val="1600"/>
              <a:buFont typeface="Calibri"/>
              <a:buNone/>
              <a:defRPr sz="1600">
                <a:solidFill>
                  <a:srgbClr val="888888"/>
                </a:solidFill>
              </a:defRPr>
            </a:lvl5pPr>
            <a:lvl6pPr marL="2743200" lvl="5" indent="-228600" algn="l">
              <a:lnSpc>
                <a:spcPct val="90000"/>
              </a:lnSpc>
              <a:spcBef>
                <a:spcPts val="0"/>
              </a:spcBef>
              <a:spcAft>
                <a:spcPts val="0"/>
              </a:spcAft>
              <a:buClr>
                <a:srgbClr val="888888"/>
              </a:buClr>
              <a:buSzPts val="1600"/>
              <a:buFont typeface="Calibri"/>
              <a:buNone/>
              <a:defRPr sz="1600">
                <a:solidFill>
                  <a:srgbClr val="888888"/>
                </a:solidFill>
              </a:defRPr>
            </a:lvl6pPr>
            <a:lvl7pPr marL="3200400" lvl="6" indent="-228600" algn="l">
              <a:lnSpc>
                <a:spcPct val="90000"/>
              </a:lnSpc>
              <a:spcBef>
                <a:spcPts val="0"/>
              </a:spcBef>
              <a:spcAft>
                <a:spcPts val="0"/>
              </a:spcAft>
              <a:buClr>
                <a:srgbClr val="888888"/>
              </a:buClr>
              <a:buSzPts val="1600"/>
              <a:buFont typeface="Calibri"/>
              <a:buNone/>
              <a:defRPr sz="1600">
                <a:solidFill>
                  <a:srgbClr val="888888"/>
                </a:solidFill>
              </a:defRPr>
            </a:lvl7pPr>
            <a:lvl8pPr marL="3657600" lvl="7" indent="-228600" algn="l">
              <a:lnSpc>
                <a:spcPct val="90000"/>
              </a:lnSpc>
              <a:spcBef>
                <a:spcPts val="0"/>
              </a:spcBef>
              <a:spcAft>
                <a:spcPts val="0"/>
              </a:spcAft>
              <a:buClr>
                <a:srgbClr val="888888"/>
              </a:buClr>
              <a:buSzPts val="1600"/>
              <a:buFont typeface="Calibri"/>
              <a:buNone/>
              <a:defRPr sz="1600">
                <a:solidFill>
                  <a:srgbClr val="888888"/>
                </a:solidFill>
              </a:defRPr>
            </a:lvl8pPr>
            <a:lvl9pPr marL="4114800" lvl="8" indent="-228600" algn="l">
              <a:lnSpc>
                <a:spcPct val="90000"/>
              </a:lnSpc>
              <a:spcBef>
                <a:spcPts val="0"/>
              </a:spcBef>
              <a:spcAft>
                <a:spcPts val="0"/>
              </a:spcAft>
              <a:buClr>
                <a:srgbClr val="888888"/>
              </a:buClr>
              <a:buSzPts val="1600"/>
              <a:buFont typeface="Calibri"/>
              <a:buNone/>
              <a:defRPr sz="1600">
                <a:solidFill>
                  <a:srgbClr val="888888"/>
                </a:solidFill>
              </a:defRPr>
            </a:lvl9pPr>
          </a:lstStyle>
          <a:p>
            <a:endParaRPr/>
          </a:p>
        </p:txBody>
      </p:sp>
      <p:sp>
        <p:nvSpPr>
          <p:cNvPr id="20" name="Google Shape;20;p16"/>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16"/>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6" name="Google Shape;26;p17"/>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27" name="Google Shape;27;p17"/>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17"/>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0"/>
        <p:cNvGrpSpPr/>
        <p:nvPr/>
      </p:nvGrpSpPr>
      <p:grpSpPr>
        <a:xfrm>
          <a:off x="0" y="0"/>
          <a:ext cx="0" cy="0"/>
          <a:chOff x="0" y="0"/>
          <a:chExt cx="0" cy="0"/>
        </a:xfrm>
      </p:grpSpPr>
      <p:sp>
        <p:nvSpPr>
          <p:cNvPr id="31" name="Google Shape;31;p18"/>
          <p:cNvSpPr txBox="1">
            <a:spLocks noGrp="1"/>
          </p:cNvSpPr>
          <p:nvPr>
            <p:ph type="title"/>
          </p:nvPr>
        </p:nvSpPr>
        <p:spPr>
          <a:xfrm>
            <a:off x="839787"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839787" y="1681163"/>
            <a:ext cx="51577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3" name="Google Shape;33;p18"/>
          <p:cNvSpPr txBox="1">
            <a:spLocks noGrp="1"/>
          </p:cNvSpPr>
          <p:nvPr>
            <p:ph type="body" idx="2"/>
          </p:nvPr>
        </p:nvSpPr>
        <p:spPr>
          <a:xfrm>
            <a:off x="839787" y="2505075"/>
            <a:ext cx="51577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4" name="Google Shape;34;p18"/>
          <p:cNvSpPr txBox="1">
            <a:spLocks noGrp="1"/>
          </p:cNvSpPr>
          <p:nvPr>
            <p:ph type="body" idx="3"/>
          </p:nvPr>
        </p:nvSpPr>
        <p:spPr>
          <a:xfrm>
            <a:off x="6172200" y="1681163"/>
            <a:ext cx="5183187" cy="823912"/>
          </a:xfrm>
          <a:prstGeom prst="rect">
            <a:avLst/>
          </a:prstGeom>
          <a:noFill/>
          <a:ln>
            <a:noFill/>
          </a:ln>
        </p:spPr>
        <p:txBody>
          <a:bodyPr spcFirstLastPara="1" wrap="square" lIns="91425" tIns="91425" rIns="91425" bIns="91425" anchor="b" anchorCtr="0">
            <a:noAutofit/>
          </a:bodyPr>
          <a:lstStyle>
            <a:lvl1pPr marL="457200" lvl="0" indent="-228600" algn="l">
              <a:lnSpc>
                <a:spcPct val="90000"/>
              </a:lnSpc>
              <a:spcBef>
                <a:spcPts val="0"/>
              </a:spcBef>
              <a:spcAft>
                <a:spcPts val="0"/>
              </a:spcAft>
              <a:buSzPts val="2400"/>
              <a:buFont typeface="Calibri"/>
              <a:buNone/>
              <a:defRPr sz="2400" b="1"/>
            </a:lvl1pPr>
            <a:lvl2pPr marL="914400" lvl="1" indent="-228600" algn="l">
              <a:lnSpc>
                <a:spcPct val="90000"/>
              </a:lnSpc>
              <a:spcBef>
                <a:spcPts val="0"/>
              </a:spcBef>
              <a:spcAft>
                <a:spcPts val="0"/>
              </a:spcAft>
              <a:buSzPts val="2000"/>
              <a:buFont typeface="Calibri"/>
              <a:buNone/>
              <a:defRPr sz="2000" b="1"/>
            </a:lvl2pPr>
            <a:lvl3pPr marL="1371600" lvl="2" indent="-228600" algn="l">
              <a:lnSpc>
                <a:spcPct val="90000"/>
              </a:lnSpc>
              <a:spcBef>
                <a:spcPts val="0"/>
              </a:spcBef>
              <a:spcAft>
                <a:spcPts val="0"/>
              </a:spcAft>
              <a:buSzPts val="1800"/>
              <a:buFont typeface="Calibri"/>
              <a:buNone/>
              <a:defRPr sz="1800" b="1"/>
            </a:lvl3pPr>
            <a:lvl4pPr marL="1828800" lvl="3" indent="-228600" algn="l">
              <a:lnSpc>
                <a:spcPct val="90000"/>
              </a:lnSpc>
              <a:spcBef>
                <a:spcPts val="0"/>
              </a:spcBef>
              <a:spcAft>
                <a:spcPts val="0"/>
              </a:spcAft>
              <a:buSzPts val="1600"/>
              <a:buFont typeface="Calibri"/>
              <a:buNone/>
              <a:defRPr sz="1600" b="1"/>
            </a:lvl4pPr>
            <a:lvl5pPr marL="2286000" lvl="4" indent="-228600" algn="l">
              <a:lnSpc>
                <a:spcPct val="90000"/>
              </a:lnSpc>
              <a:spcBef>
                <a:spcPts val="0"/>
              </a:spcBef>
              <a:spcAft>
                <a:spcPts val="0"/>
              </a:spcAft>
              <a:buSzPts val="1600"/>
              <a:buFont typeface="Calibri"/>
              <a:buNone/>
              <a:defRPr sz="1600" b="1"/>
            </a:lvl5pPr>
            <a:lvl6pPr marL="2743200" lvl="5" indent="-228600" algn="l">
              <a:lnSpc>
                <a:spcPct val="90000"/>
              </a:lnSpc>
              <a:spcBef>
                <a:spcPts val="0"/>
              </a:spcBef>
              <a:spcAft>
                <a:spcPts val="0"/>
              </a:spcAft>
              <a:buSzPts val="1600"/>
              <a:buFont typeface="Calibri"/>
              <a:buNone/>
              <a:defRPr sz="1600" b="1"/>
            </a:lvl6pPr>
            <a:lvl7pPr marL="3200400" lvl="6" indent="-228600" algn="l">
              <a:lnSpc>
                <a:spcPct val="90000"/>
              </a:lnSpc>
              <a:spcBef>
                <a:spcPts val="0"/>
              </a:spcBef>
              <a:spcAft>
                <a:spcPts val="0"/>
              </a:spcAft>
              <a:buSzPts val="1600"/>
              <a:buFont typeface="Calibri"/>
              <a:buNone/>
              <a:defRPr sz="1600" b="1"/>
            </a:lvl7pPr>
            <a:lvl8pPr marL="3657600" lvl="7" indent="-228600" algn="l">
              <a:lnSpc>
                <a:spcPct val="90000"/>
              </a:lnSpc>
              <a:spcBef>
                <a:spcPts val="0"/>
              </a:spcBef>
              <a:spcAft>
                <a:spcPts val="0"/>
              </a:spcAft>
              <a:buSzPts val="1600"/>
              <a:buFont typeface="Calibri"/>
              <a:buNone/>
              <a:defRPr sz="1600" b="1"/>
            </a:lvl8pPr>
            <a:lvl9pPr marL="4114800" lvl="8" indent="-228600" algn="l">
              <a:lnSpc>
                <a:spcPct val="90000"/>
              </a:lnSpc>
              <a:spcBef>
                <a:spcPts val="0"/>
              </a:spcBef>
              <a:spcAft>
                <a:spcPts val="0"/>
              </a:spcAft>
              <a:buSzPts val="1600"/>
              <a:buFont typeface="Calibri"/>
              <a:buNone/>
              <a:defRPr sz="1600" b="1"/>
            </a:lvl9pPr>
          </a:lstStyle>
          <a:p>
            <a:endParaRPr/>
          </a:p>
        </p:txBody>
      </p:sp>
      <p:sp>
        <p:nvSpPr>
          <p:cNvPr id="35" name="Google Shape;35;p18"/>
          <p:cNvSpPr txBox="1">
            <a:spLocks noGrp="1"/>
          </p:cNvSpPr>
          <p:nvPr>
            <p:ph type="body" idx="4"/>
          </p:nvPr>
        </p:nvSpPr>
        <p:spPr>
          <a:xfrm>
            <a:off x="6172200" y="2505075"/>
            <a:ext cx="5183187" cy="3684588"/>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36" name="Google Shape;36;p18"/>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1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18"/>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39"/>
        <p:cNvGrpSpPr/>
        <p:nvPr/>
      </p:nvGrpSpPr>
      <p:grpSpPr>
        <a:xfrm>
          <a:off x="0" y="0"/>
          <a:ext cx="0" cy="0"/>
          <a:chOff x="0" y="0"/>
          <a:chExt cx="0" cy="0"/>
        </a:xfrm>
      </p:grpSpPr>
      <p:sp>
        <p:nvSpPr>
          <p:cNvPr id="40" name="Google Shape;40;p19"/>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9"/>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Google Shape;43;p19"/>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44"/>
        <p:cNvGrpSpPr/>
        <p:nvPr/>
      </p:nvGrpSpPr>
      <p:grpSpPr>
        <a:xfrm>
          <a:off x="0" y="0"/>
          <a:ext cx="0" cy="0"/>
          <a:chOff x="0" y="0"/>
          <a:chExt cx="0" cy="0"/>
        </a:xfrm>
      </p:grpSpPr>
      <p:sp>
        <p:nvSpPr>
          <p:cNvPr id="45" name="Google Shape;45;p20"/>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20"/>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body" idx="1"/>
          </p:nvPr>
        </p:nvSpPr>
        <p:spPr>
          <a:xfrm>
            <a:off x="5183187" y="987425"/>
            <a:ext cx="6172199" cy="4873624"/>
          </a:xfrm>
          <a:prstGeom prst="rect">
            <a:avLst/>
          </a:prstGeom>
          <a:noFill/>
          <a:ln>
            <a:noFill/>
          </a:ln>
        </p:spPr>
        <p:txBody>
          <a:bodyPr spcFirstLastPara="1" wrap="square" lIns="91425" tIns="91425" rIns="91425" bIns="91425" anchor="t" anchorCtr="0">
            <a:noAutofit/>
          </a:bodyPr>
          <a:lstStyle>
            <a:lvl1pPr marL="457200" lvl="0" indent="-431800" algn="l">
              <a:lnSpc>
                <a:spcPct val="90000"/>
              </a:lnSpc>
              <a:spcBef>
                <a:spcPts val="0"/>
              </a:spcBef>
              <a:spcAft>
                <a:spcPts val="0"/>
              </a:spcAft>
              <a:buSzPts val="3200"/>
              <a:buChar char="•"/>
              <a:defRPr sz="3200"/>
            </a:lvl1pPr>
            <a:lvl2pPr marL="914400" lvl="1" indent="-406400" algn="l">
              <a:lnSpc>
                <a:spcPct val="90000"/>
              </a:lnSpc>
              <a:spcBef>
                <a:spcPts val="0"/>
              </a:spcBef>
              <a:spcAft>
                <a:spcPts val="0"/>
              </a:spcAft>
              <a:buSzPts val="2800"/>
              <a:buChar char="•"/>
              <a:defRPr sz="2800"/>
            </a:lvl2pPr>
            <a:lvl3pPr marL="1371600" lvl="2" indent="-381000" algn="l">
              <a:lnSpc>
                <a:spcPct val="90000"/>
              </a:lnSpc>
              <a:spcBef>
                <a:spcPts val="0"/>
              </a:spcBef>
              <a:spcAft>
                <a:spcPts val="0"/>
              </a:spcAft>
              <a:buSzPts val="2400"/>
              <a:buChar char="•"/>
              <a:defRPr sz="2400"/>
            </a:lvl3pPr>
            <a:lvl4pPr marL="1828800" lvl="3" indent="-355600" algn="l">
              <a:lnSpc>
                <a:spcPct val="90000"/>
              </a:lnSpc>
              <a:spcBef>
                <a:spcPts val="0"/>
              </a:spcBef>
              <a:spcAft>
                <a:spcPts val="0"/>
              </a:spcAft>
              <a:buSzPts val="2000"/>
              <a:buChar char="•"/>
              <a:defRPr sz="2000"/>
            </a:lvl4pPr>
            <a:lvl5pPr marL="2286000" lvl="4" indent="-355600" algn="l">
              <a:lnSpc>
                <a:spcPct val="90000"/>
              </a:lnSpc>
              <a:spcBef>
                <a:spcPts val="0"/>
              </a:spcBef>
              <a:spcAft>
                <a:spcPts val="0"/>
              </a:spcAft>
              <a:buSzPts val="2000"/>
              <a:buChar char="•"/>
              <a:defRPr sz="2000"/>
            </a:lvl5pPr>
            <a:lvl6pPr marL="2743200" lvl="5" indent="-355600" algn="l">
              <a:lnSpc>
                <a:spcPct val="90000"/>
              </a:lnSpc>
              <a:spcBef>
                <a:spcPts val="0"/>
              </a:spcBef>
              <a:spcAft>
                <a:spcPts val="0"/>
              </a:spcAft>
              <a:buSzPts val="2000"/>
              <a:buChar char="•"/>
              <a:defRPr sz="2000"/>
            </a:lvl6pPr>
            <a:lvl7pPr marL="3200400" lvl="6" indent="-355600" algn="l">
              <a:lnSpc>
                <a:spcPct val="90000"/>
              </a:lnSpc>
              <a:spcBef>
                <a:spcPts val="0"/>
              </a:spcBef>
              <a:spcAft>
                <a:spcPts val="0"/>
              </a:spcAft>
              <a:buSzPts val="2000"/>
              <a:buChar char="•"/>
              <a:defRPr sz="2000"/>
            </a:lvl7pPr>
            <a:lvl8pPr marL="3657600" lvl="7" indent="-355600" algn="l">
              <a:lnSpc>
                <a:spcPct val="90000"/>
              </a:lnSpc>
              <a:spcBef>
                <a:spcPts val="0"/>
              </a:spcBef>
              <a:spcAft>
                <a:spcPts val="0"/>
              </a:spcAft>
              <a:buSzPts val="2000"/>
              <a:buChar char="•"/>
              <a:defRPr sz="2000"/>
            </a:lvl8pPr>
            <a:lvl9pPr marL="4114800" lvl="8" indent="-355600" algn="l">
              <a:lnSpc>
                <a:spcPct val="90000"/>
              </a:lnSpc>
              <a:spcBef>
                <a:spcPts val="0"/>
              </a:spcBef>
              <a:spcAft>
                <a:spcPts val="0"/>
              </a:spcAft>
              <a:buSzPts val="2000"/>
              <a:buChar char="•"/>
              <a:defRPr sz="2000"/>
            </a:lvl9pPr>
          </a:lstStyle>
          <a:p>
            <a:endParaRPr/>
          </a:p>
        </p:txBody>
      </p:sp>
      <p:sp>
        <p:nvSpPr>
          <p:cNvPr id="51" name="Google Shape;51;p21"/>
          <p:cNvSpPr txBox="1">
            <a:spLocks noGrp="1"/>
          </p:cNvSpPr>
          <p:nvPr>
            <p:ph type="body" idx="2"/>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2" name="Google Shape;52;p21"/>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1"/>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22"/>
          <p:cNvSpPr txBox="1">
            <a:spLocks noGrp="1"/>
          </p:cNvSpPr>
          <p:nvPr>
            <p:ph type="title"/>
          </p:nvPr>
        </p:nvSpPr>
        <p:spPr>
          <a:xfrm>
            <a:off x="839787" y="457200"/>
            <a:ext cx="3932237" cy="1600199"/>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2"/>
          <p:cNvSpPr>
            <a:spLocks noGrp="1"/>
          </p:cNvSpPr>
          <p:nvPr>
            <p:ph type="pic" idx="2"/>
          </p:nvPr>
        </p:nvSpPr>
        <p:spPr>
          <a:xfrm>
            <a:off x="5183187" y="987425"/>
            <a:ext cx="6172199" cy="4873624"/>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rgbClr val="888888"/>
              </a:buClr>
              <a:buSzPts val="3200"/>
              <a:buFont typeface="Calibri"/>
              <a:buNone/>
              <a:defRPr sz="3200" b="0" i="0" u="none" strike="noStrike" cap="none">
                <a:solidFill>
                  <a:srgbClr val="888888"/>
                </a:solidFill>
                <a:latin typeface="Calibri"/>
                <a:ea typeface="Calibri"/>
                <a:cs typeface="Calibri"/>
                <a:sym typeface="Calibri"/>
              </a:defRPr>
            </a:lvl1pPr>
            <a:lvl2pPr marR="0" lvl="1" algn="l" rtl="0">
              <a:lnSpc>
                <a:spcPct val="90000"/>
              </a:lnSpc>
              <a:spcBef>
                <a:spcPts val="0"/>
              </a:spcBef>
              <a:spcAft>
                <a:spcPts val="0"/>
              </a:spcAft>
              <a:buClr>
                <a:schemeClr val="dk1"/>
              </a:buClr>
              <a:buSzPts val="2800"/>
              <a:buFont typeface="Calibri"/>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9pPr>
          </a:lstStyle>
          <a:p>
            <a:endParaRPr/>
          </a:p>
        </p:txBody>
      </p:sp>
      <p:sp>
        <p:nvSpPr>
          <p:cNvPr id="58" name="Google Shape;58;p22"/>
          <p:cNvSpPr txBox="1">
            <a:spLocks noGrp="1"/>
          </p:cNvSpPr>
          <p:nvPr>
            <p:ph type="body" idx="1"/>
          </p:nvPr>
        </p:nvSpPr>
        <p:spPr>
          <a:xfrm>
            <a:off x="839787" y="2057400"/>
            <a:ext cx="3932237" cy="3811588"/>
          </a:xfrm>
          <a:prstGeom prst="rect">
            <a:avLst/>
          </a:prstGeom>
          <a:noFill/>
          <a:ln>
            <a:noFill/>
          </a:ln>
        </p:spPr>
        <p:txBody>
          <a:bodyPr spcFirstLastPara="1" wrap="square" lIns="91425" tIns="91425" rIns="91425" bIns="91425" anchor="t" anchorCtr="0">
            <a:noAutofit/>
          </a:bodyPr>
          <a:lstStyle>
            <a:lvl1pPr marL="457200" lvl="0" indent="-228600" algn="l">
              <a:lnSpc>
                <a:spcPct val="90000"/>
              </a:lnSpc>
              <a:spcBef>
                <a:spcPts val="0"/>
              </a:spcBef>
              <a:spcAft>
                <a:spcPts val="0"/>
              </a:spcAft>
              <a:buSzPts val="1600"/>
              <a:buFont typeface="Calibri"/>
              <a:buNone/>
              <a:defRPr sz="1600"/>
            </a:lvl1pPr>
            <a:lvl2pPr marL="914400" lvl="1" indent="-228600" algn="l">
              <a:lnSpc>
                <a:spcPct val="90000"/>
              </a:lnSpc>
              <a:spcBef>
                <a:spcPts val="0"/>
              </a:spcBef>
              <a:spcAft>
                <a:spcPts val="0"/>
              </a:spcAft>
              <a:buSzPts val="1400"/>
              <a:buFont typeface="Calibri"/>
              <a:buNone/>
              <a:defRPr sz="1400"/>
            </a:lvl2pPr>
            <a:lvl3pPr marL="1371600" lvl="2" indent="-228600" algn="l">
              <a:lnSpc>
                <a:spcPct val="90000"/>
              </a:lnSpc>
              <a:spcBef>
                <a:spcPts val="0"/>
              </a:spcBef>
              <a:spcAft>
                <a:spcPts val="0"/>
              </a:spcAft>
              <a:buSzPts val="1200"/>
              <a:buFont typeface="Calibri"/>
              <a:buNone/>
              <a:defRPr sz="1200"/>
            </a:lvl3pPr>
            <a:lvl4pPr marL="1828800" lvl="3" indent="-228600" algn="l">
              <a:lnSpc>
                <a:spcPct val="90000"/>
              </a:lnSpc>
              <a:spcBef>
                <a:spcPts val="0"/>
              </a:spcBef>
              <a:spcAft>
                <a:spcPts val="0"/>
              </a:spcAft>
              <a:buSzPts val="1000"/>
              <a:buFont typeface="Calibri"/>
              <a:buNone/>
              <a:defRPr sz="1000"/>
            </a:lvl4pPr>
            <a:lvl5pPr marL="2286000" lvl="4" indent="-228600" algn="l">
              <a:lnSpc>
                <a:spcPct val="90000"/>
              </a:lnSpc>
              <a:spcBef>
                <a:spcPts val="0"/>
              </a:spcBef>
              <a:spcAft>
                <a:spcPts val="0"/>
              </a:spcAft>
              <a:buSzPts val="1000"/>
              <a:buFont typeface="Calibri"/>
              <a:buNone/>
              <a:defRPr sz="1000"/>
            </a:lvl5pPr>
            <a:lvl6pPr marL="2743200" lvl="5" indent="-228600" algn="l">
              <a:lnSpc>
                <a:spcPct val="90000"/>
              </a:lnSpc>
              <a:spcBef>
                <a:spcPts val="0"/>
              </a:spcBef>
              <a:spcAft>
                <a:spcPts val="0"/>
              </a:spcAft>
              <a:buSzPts val="1000"/>
              <a:buFont typeface="Calibri"/>
              <a:buNone/>
              <a:defRPr sz="1000"/>
            </a:lvl6pPr>
            <a:lvl7pPr marL="3200400" lvl="6" indent="-228600" algn="l">
              <a:lnSpc>
                <a:spcPct val="90000"/>
              </a:lnSpc>
              <a:spcBef>
                <a:spcPts val="0"/>
              </a:spcBef>
              <a:spcAft>
                <a:spcPts val="0"/>
              </a:spcAft>
              <a:buSzPts val="1000"/>
              <a:buFont typeface="Calibri"/>
              <a:buNone/>
              <a:defRPr sz="1000"/>
            </a:lvl7pPr>
            <a:lvl8pPr marL="3657600" lvl="7" indent="-228600" algn="l">
              <a:lnSpc>
                <a:spcPct val="90000"/>
              </a:lnSpc>
              <a:spcBef>
                <a:spcPts val="0"/>
              </a:spcBef>
              <a:spcAft>
                <a:spcPts val="0"/>
              </a:spcAft>
              <a:buSzPts val="1000"/>
              <a:buFont typeface="Calibri"/>
              <a:buNone/>
              <a:defRPr sz="1000"/>
            </a:lvl8pPr>
            <a:lvl9pPr marL="4114800" lvl="8" indent="-228600" algn="l">
              <a:lnSpc>
                <a:spcPct val="90000"/>
              </a:lnSpc>
              <a:spcBef>
                <a:spcPts val="0"/>
              </a:spcBef>
              <a:spcAft>
                <a:spcPts val="0"/>
              </a:spcAft>
              <a:buSzPts val="1000"/>
              <a:buFont typeface="Calibri"/>
              <a:buNone/>
              <a:defRPr sz="1000"/>
            </a:lvl9pPr>
          </a:lstStyle>
          <a:p>
            <a:endParaRPr/>
          </a:p>
        </p:txBody>
      </p:sp>
      <p:sp>
        <p:nvSpPr>
          <p:cNvPr id="59" name="Google Shape;59;p22"/>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22"/>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body" idx="1"/>
          </p:nvPr>
        </p:nvSpPr>
        <p:spPr>
          <a:xfrm rot="5400000">
            <a:off x="3920331" y="-1256505"/>
            <a:ext cx="4351338" cy="10515599"/>
          </a:xfrm>
          <a:prstGeom prst="rect">
            <a:avLst/>
          </a:prstGeom>
          <a:noFill/>
          <a:ln>
            <a:noFill/>
          </a:ln>
        </p:spPr>
        <p:txBody>
          <a:bodyPr spcFirstLastPara="1" wrap="square" lIns="91425" tIns="91425" rIns="91425" bIns="91425" anchor="t" anchorCtr="0">
            <a:noAutofit/>
          </a:bodyPr>
          <a:lstStyle>
            <a:lvl1pPr marL="457200" lvl="0" indent="-4064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marL="914400" lvl="1" indent="-3810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marL="1371600" lvl="2" indent="-355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marL="1828800" lvl="3"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marL="2286000" lvl="4"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marL="3200400" lvl="6"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marL="3657600" lvl="7"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marL="4114800" lvl="8" indent="-3429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a:endParaRPr/>
          </a:p>
        </p:txBody>
      </p:sp>
      <p:sp>
        <p:nvSpPr>
          <p:cNvPr id="65" name="Google Shape;65;p23"/>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23"/>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838200" y="1825625"/>
            <a:ext cx="10515599"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199"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3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enciclopediafinanciera.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www.enciclopediafinanciera.com" TargetMode="Externa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istockphoto.com/es/vector/concepto-de-negocio-met%C3%A1fora-del-equipo-personas-que-conectan-elementos-del-gm1255035396-367033219" TargetMode="External"/><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
          <p:cNvSpPr/>
          <p:nvPr/>
        </p:nvSpPr>
        <p:spPr>
          <a:xfrm>
            <a:off x="2444239" y="2026051"/>
            <a:ext cx="8136900" cy="1211400"/>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s-ES" sz="1800" b="0" i="0" u="none" strike="noStrike" cap="none">
                <a:solidFill>
                  <a:schemeClr val="lt1"/>
                </a:solidFill>
                <a:latin typeface="Arial"/>
                <a:ea typeface="Arial"/>
                <a:cs typeface="Arial"/>
                <a:sym typeface="Arial"/>
              </a:rPr>
              <a:t>Pestañas</a:t>
            </a:r>
            <a:endParaRPr sz="18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Arial"/>
              <a:buNone/>
            </a:pPr>
            <a:r>
              <a:rPr lang="es-ES" sz="1800" b="0" i="0" u="none" strike="noStrike" cap="none">
                <a:solidFill>
                  <a:schemeClr val="lt1"/>
                </a:solidFill>
                <a:latin typeface="Arial"/>
                <a:ea typeface="Arial"/>
                <a:cs typeface="Arial"/>
                <a:sym typeface="Arial"/>
              </a:rPr>
              <a:t> CF007</a:t>
            </a:r>
            <a:r>
              <a:rPr lang="es-ES" sz="1800">
                <a:solidFill>
                  <a:schemeClr val="lt1"/>
                </a:solidFill>
              </a:rPr>
              <a:t>_3</a:t>
            </a:r>
            <a:r>
              <a:rPr lang="es-ES" sz="1800" b="0" i="0" u="none" strike="noStrike" cap="none">
                <a:solidFill>
                  <a:schemeClr val="lt1"/>
                </a:solidFill>
                <a:latin typeface="Arial"/>
                <a:ea typeface="Arial"/>
                <a:cs typeface="Arial"/>
                <a:sym typeface="Arial"/>
              </a:rPr>
              <a:t>_</a:t>
            </a:r>
            <a:r>
              <a:rPr lang="es-ES" sz="1800">
                <a:solidFill>
                  <a:schemeClr val="lt1"/>
                </a:solidFill>
              </a:rPr>
              <a:t>Costos</a:t>
            </a:r>
            <a:endParaRPr sz="14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p:nvPr/>
        </p:nvSpPr>
        <p:spPr>
          <a:xfrm>
            <a:off x="8148577" y="0"/>
            <a:ext cx="4043422"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 name="Google Shape;84;p4"/>
          <p:cNvSpPr txBox="1"/>
          <p:nvPr/>
        </p:nvSpPr>
        <p:spPr>
          <a:xfrm>
            <a:off x="8310622" y="937550"/>
            <a:ext cx="3900277" cy="3335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50"/>
              <a:buFont typeface="Arial"/>
              <a:buNone/>
            </a:pPr>
            <a:r>
              <a:rPr lang="es-ES" sz="1400" b="0" i="0" u="none" strike="noStrike" cap="none">
                <a:solidFill>
                  <a:schemeClr val="dk1"/>
                </a:solidFill>
                <a:latin typeface="Arial"/>
                <a:ea typeface="Arial"/>
                <a:cs typeface="Arial"/>
                <a:sym typeface="Arial"/>
              </a:rPr>
              <a:t>Equipo de producción, favor crear </a:t>
            </a:r>
            <a:r>
              <a:rPr lang="es-ES">
                <a:solidFill>
                  <a:schemeClr val="dk1"/>
                </a:solidFill>
              </a:rPr>
              <a:t>3</a:t>
            </a:r>
            <a:r>
              <a:rPr lang="es-ES" sz="1400" b="0" i="0" u="none" strike="noStrike" cap="none">
                <a:solidFill>
                  <a:schemeClr val="dk1"/>
                </a:solidFill>
                <a:latin typeface="Arial"/>
                <a:ea typeface="Arial"/>
                <a:cs typeface="Arial"/>
                <a:sym typeface="Arial"/>
              </a:rPr>
              <a:t> pestañas, cada una representa</a:t>
            </a:r>
            <a:r>
              <a:rPr lang="es-ES">
                <a:solidFill>
                  <a:schemeClr val="dk1"/>
                </a:solidFill>
              </a:rPr>
              <a:t>:</a:t>
            </a:r>
            <a:endParaRPr>
              <a:solidFill>
                <a:schemeClr val="dk1"/>
              </a:solidFill>
            </a:endParaRPr>
          </a:p>
          <a:p>
            <a:pPr marL="0" marR="0" lvl="0" indent="0" algn="l" rtl="0">
              <a:lnSpc>
                <a:spcPct val="100000"/>
              </a:lnSpc>
              <a:spcBef>
                <a:spcPts val="0"/>
              </a:spcBef>
              <a:spcAft>
                <a:spcPts val="0"/>
              </a:spcAft>
              <a:buClr>
                <a:schemeClr val="dk1"/>
              </a:buClr>
              <a:buSzPts val="350"/>
              <a:buFont typeface="Arial"/>
              <a:buNone/>
            </a:pPr>
            <a:r>
              <a:rPr lang="es-ES">
                <a:solidFill>
                  <a:schemeClr val="dk1"/>
                </a:solidFill>
              </a:rPr>
              <a:t>Costos fijos </a:t>
            </a:r>
            <a:endParaRPr>
              <a:solidFill>
                <a:schemeClr val="dk1"/>
              </a:solidFill>
            </a:endParaRPr>
          </a:p>
          <a:p>
            <a:pPr marL="0" marR="0" lvl="0" indent="0" algn="l" rtl="0">
              <a:lnSpc>
                <a:spcPct val="100000"/>
              </a:lnSpc>
              <a:spcBef>
                <a:spcPts val="0"/>
              </a:spcBef>
              <a:spcAft>
                <a:spcPts val="0"/>
              </a:spcAft>
              <a:buClr>
                <a:schemeClr val="dk1"/>
              </a:buClr>
              <a:buSzPts val="350"/>
              <a:buFont typeface="Arial"/>
              <a:buNone/>
            </a:pPr>
            <a:r>
              <a:rPr lang="es-ES">
                <a:solidFill>
                  <a:schemeClr val="dk1"/>
                </a:solidFill>
              </a:rPr>
              <a:t>Costos variables</a:t>
            </a:r>
            <a:endParaRPr>
              <a:solidFill>
                <a:schemeClr val="dk1"/>
              </a:solidFill>
            </a:endParaRPr>
          </a:p>
          <a:p>
            <a:pPr marL="0" marR="0" lvl="0" indent="0" algn="l" rtl="0">
              <a:lnSpc>
                <a:spcPct val="100000"/>
              </a:lnSpc>
              <a:spcBef>
                <a:spcPts val="0"/>
              </a:spcBef>
              <a:spcAft>
                <a:spcPts val="0"/>
              </a:spcAft>
              <a:buClr>
                <a:schemeClr val="dk1"/>
              </a:buClr>
              <a:buSzPts val="350"/>
              <a:buFont typeface="Arial"/>
              <a:buNone/>
            </a:pPr>
            <a:r>
              <a:rPr lang="es-ES">
                <a:solidFill>
                  <a:schemeClr val="dk1"/>
                </a:solidFill>
              </a:rPr>
              <a:t>Costos de capital </a:t>
            </a:r>
            <a:endParaRPr>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a:solidFill>
                <a:schemeClr val="dk1"/>
              </a:solidFill>
            </a:endParaRPr>
          </a:p>
          <a:p>
            <a:pPr marL="0" marR="0" lvl="0" indent="0" algn="l" rtl="0">
              <a:lnSpc>
                <a:spcPct val="100000"/>
              </a:lnSpc>
              <a:spcBef>
                <a:spcPts val="0"/>
              </a:spcBef>
              <a:spcAft>
                <a:spcPts val="0"/>
              </a:spcAft>
              <a:buClr>
                <a:schemeClr val="dk1"/>
              </a:buClr>
              <a:buSzPts val="350"/>
              <a:buFont typeface="Arial"/>
              <a:buNone/>
            </a:pPr>
            <a:r>
              <a:rPr lang="es-ES">
                <a:solidFill>
                  <a:schemeClr val="dk1"/>
                </a:solidFill>
              </a:rPr>
              <a:t>Esta diapositiva hacer referencia a:</a:t>
            </a:r>
            <a:endParaRPr>
              <a:solidFill>
                <a:schemeClr val="dk1"/>
              </a:solidFill>
            </a:endParaRPr>
          </a:p>
          <a:p>
            <a:pPr marL="0" marR="0" lvl="0" indent="0" algn="l" rtl="0">
              <a:lnSpc>
                <a:spcPct val="100000"/>
              </a:lnSpc>
              <a:spcBef>
                <a:spcPts val="0"/>
              </a:spcBef>
              <a:spcAft>
                <a:spcPts val="0"/>
              </a:spcAft>
              <a:buClr>
                <a:schemeClr val="dk1"/>
              </a:buClr>
              <a:buSzPts val="350"/>
              <a:buFont typeface="Arial"/>
              <a:buNone/>
            </a:pPr>
            <a:r>
              <a:rPr lang="es-ES" sz="1400" b="0" i="0" u="none" strike="noStrike" cap="none">
                <a:solidFill>
                  <a:schemeClr val="dk1"/>
                </a:solidFill>
                <a:latin typeface="Arial"/>
                <a:ea typeface="Arial"/>
                <a:cs typeface="Arial"/>
                <a:sym typeface="Arial"/>
              </a:rPr>
              <a:t>Pestaña 1: </a:t>
            </a:r>
            <a:r>
              <a:rPr lang="es-ES">
                <a:solidFill>
                  <a:schemeClr val="dk1"/>
                </a:solidFill>
              </a:rPr>
              <a:t>Costos fijos</a:t>
            </a: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350"/>
              <a:buFont typeface="Arial"/>
              <a:buNone/>
            </a:pPr>
            <a:r>
              <a:rPr lang="es-ES">
                <a:solidFill>
                  <a:schemeClr val="dk1"/>
                </a:solidFill>
              </a:rPr>
              <a:t>Recrear imagen de:</a:t>
            </a:r>
            <a:endParaRPr>
              <a:solidFill>
                <a:schemeClr val="dk1"/>
              </a:solidFill>
            </a:endParaRPr>
          </a:p>
          <a:p>
            <a:pPr marL="0" marR="0" lvl="0" indent="0" algn="l" rtl="0">
              <a:lnSpc>
                <a:spcPct val="100000"/>
              </a:lnSpc>
              <a:spcBef>
                <a:spcPts val="0"/>
              </a:spcBef>
              <a:spcAft>
                <a:spcPts val="0"/>
              </a:spcAft>
              <a:buClr>
                <a:schemeClr val="dk1"/>
              </a:buClr>
              <a:buSzPts val="350"/>
              <a:buFont typeface="Arial"/>
              <a:buNone/>
            </a:pPr>
            <a:r>
              <a:rPr lang="es-ES">
                <a:solidFill>
                  <a:schemeClr val="dk1"/>
                </a:solidFill>
              </a:rPr>
              <a:t>Costos de producción / Unidades producidas</a:t>
            </a:r>
            <a:endParaRPr>
              <a:solidFill>
                <a:schemeClr val="dk1"/>
              </a:solidFill>
            </a:endParaRPr>
          </a:p>
          <a:p>
            <a:pPr marL="0" marR="0" lvl="0" indent="0" algn="l" rtl="0">
              <a:lnSpc>
                <a:spcPct val="100000"/>
              </a:lnSpc>
              <a:spcBef>
                <a:spcPts val="0"/>
              </a:spcBef>
              <a:spcAft>
                <a:spcPts val="0"/>
              </a:spcAft>
              <a:buClr>
                <a:schemeClr val="dk1"/>
              </a:buClr>
              <a:buSzPts val="350"/>
              <a:buFont typeface="Arial"/>
              <a:buNone/>
            </a:pPr>
            <a:r>
              <a:rPr lang="es-ES">
                <a:solidFill>
                  <a:schemeClr val="dk1"/>
                </a:solidFill>
              </a:rPr>
              <a:t>Costos variables / Costos fijos</a:t>
            </a:r>
            <a:endParaRPr>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a:solidFill>
                <a:schemeClr val="dk1"/>
              </a:solidFill>
            </a:endParaRPr>
          </a:p>
          <a:p>
            <a:pPr marL="0" marR="0" lvl="0" indent="0" algn="l" rtl="0">
              <a:lnSpc>
                <a:spcPct val="100000"/>
              </a:lnSpc>
              <a:spcBef>
                <a:spcPts val="0"/>
              </a:spcBef>
              <a:spcAft>
                <a:spcPts val="0"/>
              </a:spcAft>
              <a:buClr>
                <a:schemeClr val="dk1"/>
              </a:buClr>
              <a:buSzPts val="350"/>
              <a:buFont typeface="Arial"/>
              <a:buNone/>
            </a:pPr>
            <a:r>
              <a:rPr lang="es-ES">
                <a:solidFill>
                  <a:schemeClr val="dk1"/>
                </a:solidFill>
              </a:rPr>
              <a:t>Se recomienda que la imagen sea la misma para las dos pestañas. </a:t>
            </a:r>
            <a:endParaRPr>
              <a:solidFill>
                <a:schemeClr val="dk1"/>
              </a:solidFill>
            </a:endParaRPr>
          </a:p>
        </p:txBody>
      </p:sp>
      <p:sp>
        <p:nvSpPr>
          <p:cNvPr id="85" name="Google Shape;85;p4"/>
          <p:cNvSpPr/>
          <p:nvPr/>
        </p:nvSpPr>
        <p:spPr>
          <a:xfrm>
            <a:off x="8148577" y="0"/>
            <a:ext cx="4043422" cy="742949"/>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Indicaciones de la producción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86" name="Google Shape;86;p4"/>
          <p:cNvSpPr/>
          <p:nvPr/>
        </p:nvSpPr>
        <p:spPr>
          <a:xfrm>
            <a:off x="8158100" y="4706750"/>
            <a:ext cx="4043400" cy="21513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
        <p:nvSpPr>
          <p:cNvPr id="87" name="Google Shape;87;p4"/>
          <p:cNvSpPr/>
          <p:nvPr/>
        </p:nvSpPr>
        <p:spPr>
          <a:xfrm>
            <a:off x="-118250" y="1696100"/>
            <a:ext cx="4340700" cy="5096100"/>
          </a:xfrm>
          <a:prstGeom prst="roundRect">
            <a:avLst>
              <a:gd name="adj" fmla="val 16667"/>
            </a:avLst>
          </a:prstGeom>
          <a:noFill/>
          <a:ln>
            <a:noFill/>
          </a:ln>
        </p:spPr>
        <p:txBody>
          <a:bodyPr spcFirstLastPara="1" wrap="square" lIns="91425" tIns="45700" rIns="91425" bIns="45700" anchor="ctr" anchorCtr="0">
            <a:noAutofit/>
          </a:bodyPr>
          <a:lstStyle/>
          <a:p>
            <a:pPr marL="0" lvl="0" indent="0" algn="just" rtl="0">
              <a:lnSpc>
                <a:spcPct val="115000"/>
              </a:lnSpc>
              <a:spcBef>
                <a:spcPts val="0"/>
              </a:spcBef>
              <a:spcAft>
                <a:spcPts val="0"/>
              </a:spcAft>
              <a:buNone/>
            </a:pPr>
            <a:r>
              <a:rPr lang="es-ES" sz="1200" dirty="0">
                <a:solidFill>
                  <a:schemeClr val="dk1"/>
                </a:solidFill>
              </a:rPr>
              <a:t>Con el objetivo de dar claridad al concepto es necesario indicar que la palabra </a:t>
            </a:r>
            <a:r>
              <a:rPr lang="es-ES" sz="1200" b="1" dirty="0">
                <a:solidFill>
                  <a:schemeClr val="dk1"/>
                </a:solidFill>
              </a:rPr>
              <a:t>COSTO</a:t>
            </a:r>
            <a:r>
              <a:rPr lang="es-ES" sz="1200" dirty="0">
                <a:solidFill>
                  <a:schemeClr val="dk1"/>
                </a:solidFill>
              </a:rPr>
              <a:t> se utiliza para nombrar el desembolso económico que se lleva a cabo para adquirir o mantener un producto o un servicio y por otra parte, algo </a:t>
            </a:r>
            <a:r>
              <a:rPr lang="es-ES" sz="1200" b="1" dirty="0">
                <a:solidFill>
                  <a:schemeClr val="dk1"/>
                </a:solidFill>
              </a:rPr>
              <a:t>FIJO</a:t>
            </a:r>
            <a:r>
              <a:rPr lang="es-ES" sz="1200" dirty="0">
                <a:solidFill>
                  <a:schemeClr val="dk1"/>
                </a:solidFill>
              </a:rPr>
              <a:t> es lo que es invariable o tiene estabilidad. </a:t>
            </a:r>
            <a:endParaRPr sz="1200" dirty="0">
              <a:solidFill>
                <a:schemeClr val="dk1"/>
              </a:solidFill>
            </a:endParaRPr>
          </a:p>
          <a:p>
            <a:pPr marL="0" lvl="0" indent="0" algn="just" rtl="0">
              <a:lnSpc>
                <a:spcPct val="115000"/>
              </a:lnSpc>
              <a:spcBef>
                <a:spcPts val="0"/>
              </a:spcBef>
              <a:spcAft>
                <a:spcPts val="0"/>
              </a:spcAft>
              <a:buNone/>
            </a:pPr>
            <a:endParaRPr sz="1200" dirty="0">
              <a:solidFill>
                <a:schemeClr val="dk1"/>
              </a:solidFill>
            </a:endParaRPr>
          </a:p>
          <a:p>
            <a:pPr marL="0" lvl="0" indent="0" algn="just" rtl="0">
              <a:lnSpc>
                <a:spcPct val="115000"/>
              </a:lnSpc>
              <a:spcBef>
                <a:spcPts val="0"/>
              </a:spcBef>
              <a:spcAft>
                <a:spcPts val="0"/>
              </a:spcAft>
              <a:buNone/>
            </a:pPr>
            <a:r>
              <a:rPr lang="es-ES" sz="1200" dirty="0">
                <a:solidFill>
                  <a:schemeClr val="dk1"/>
                </a:solidFill>
              </a:rPr>
              <a:t>Económicamente hablando, los costos fijos son aquellos desembolsos de la actividad empresarial que no dependen del nivel de producción, es decir, estos componen aquellos rubros que la empresa debe pagar independientemente de su nivel de operación, es decir, produzca o no debe cumplir con estos pagos.</a:t>
            </a:r>
            <a:endParaRPr sz="1200" dirty="0">
              <a:solidFill>
                <a:schemeClr val="dk1"/>
              </a:solidFill>
            </a:endParaRPr>
          </a:p>
          <a:p>
            <a:pPr marL="457200" lvl="0" indent="0" algn="just" rtl="0">
              <a:lnSpc>
                <a:spcPct val="115000"/>
              </a:lnSpc>
              <a:spcBef>
                <a:spcPts val="0"/>
              </a:spcBef>
              <a:spcAft>
                <a:spcPts val="0"/>
              </a:spcAft>
              <a:buNone/>
            </a:pPr>
            <a:endParaRPr sz="1200" dirty="0">
              <a:solidFill>
                <a:schemeClr val="dk1"/>
              </a:solidFill>
            </a:endParaRPr>
          </a:p>
          <a:p>
            <a:pPr marL="0" lvl="0" indent="0" algn="just" rtl="0">
              <a:lnSpc>
                <a:spcPct val="115000"/>
              </a:lnSpc>
              <a:spcBef>
                <a:spcPts val="0"/>
              </a:spcBef>
              <a:spcAft>
                <a:spcPts val="0"/>
              </a:spcAft>
              <a:buNone/>
            </a:pPr>
            <a:r>
              <a:rPr lang="es-ES" sz="1200" dirty="0">
                <a:solidFill>
                  <a:schemeClr val="dk1"/>
                </a:solidFill>
              </a:rPr>
              <a:t>Este tipo de costos implican gastos periódicos (mensuales, anuales, etc.) que pueden preverse, pero las empresas deben hacer todo lo posible por disminuirlos, ya que una reducción de costos fijos, le permitirá adaptarse a los altibajos operativos y manejar una adecuada gestión de costos. </a:t>
            </a:r>
            <a:endParaRPr sz="1200" dirty="0">
              <a:solidFill>
                <a:schemeClr val="dk1"/>
              </a:solidFill>
            </a:endParaRPr>
          </a:p>
          <a:p>
            <a:pPr marL="457200" marR="0" lvl="0" indent="0" algn="l" rtl="0">
              <a:lnSpc>
                <a:spcPct val="115000"/>
              </a:lnSpc>
              <a:spcBef>
                <a:spcPts val="0"/>
              </a:spcBef>
              <a:spcAft>
                <a:spcPts val="0"/>
              </a:spcAft>
              <a:buClr>
                <a:srgbClr val="000000"/>
              </a:buClr>
              <a:buSzPts val="1100"/>
              <a:buFont typeface="Arial"/>
              <a:buNone/>
            </a:pPr>
            <a:endParaRPr sz="1100" b="0" i="0" u="none" strike="noStrike" cap="none" dirty="0">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000"/>
              <a:buFont typeface="Arial"/>
              <a:buNone/>
            </a:pPr>
            <a:r>
              <a:rPr lang="es-ES" sz="1000" b="0" i="0" u="none" strike="noStrike" cap="none" dirty="0">
                <a:solidFill>
                  <a:schemeClr val="dk1"/>
                </a:solidFill>
                <a:latin typeface="Arial"/>
                <a:ea typeface="Arial"/>
                <a:cs typeface="Arial"/>
                <a:sym typeface="Arial"/>
              </a:rPr>
              <a:t>  </a:t>
            </a:r>
            <a:endParaRPr sz="1400" b="0" i="0" u="none" strike="noStrike" cap="none" dirty="0">
              <a:solidFill>
                <a:schemeClr val="lt1"/>
              </a:solidFill>
              <a:latin typeface="Arial"/>
              <a:ea typeface="Arial"/>
              <a:cs typeface="Arial"/>
              <a:sym typeface="Arial"/>
            </a:endParaRPr>
          </a:p>
        </p:txBody>
      </p:sp>
      <p:pic>
        <p:nvPicPr>
          <p:cNvPr id="88" name="Google Shape;88;p4"/>
          <p:cNvPicPr preferRelativeResize="0"/>
          <p:nvPr/>
        </p:nvPicPr>
        <p:blipFill rotWithShape="1">
          <a:blip r:embed="rId3">
            <a:alphaModFix/>
          </a:blip>
          <a:srcRect l="43196" t="56500" r="42612" b="22504"/>
          <a:stretch/>
        </p:blipFill>
        <p:spPr>
          <a:xfrm>
            <a:off x="4475413" y="1696111"/>
            <a:ext cx="2324100" cy="1933575"/>
          </a:xfrm>
          <a:prstGeom prst="rect">
            <a:avLst/>
          </a:prstGeom>
          <a:noFill/>
          <a:ln>
            <a:noFill/>
          </a:ln>
        </p:spPr>
      </p:pic>
      <p:sp>
        <p:nvSpPr>
          <p:cNvPr id="89" name="Google Shape;89;p4"/>
          <p:cNvSpPr txBox="1"/>
          <p:nvPr/>
        </p:nvSpPr>
        <p:spPr>
          <a:xfrm>
            <a:off x="4446888" y="3859400"/>
            <a:ext cx="36393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200" dirty="0">
                <a:solidFill>
                  <a:schemeClr val="dk1"/>
                </a:solidFill>
              </a:rPr>
              <a:t>Nota. </a:t>
            </a:r>
            <a:r>
              <a:rPr lang="es-ES" sz="1200" dirty="0">
                <a:solidFill>
                  <a:schemeClr val="dk1"/>
                </a:solidFill>
                <a:uFill>
                  <a:noFill/>
                </a:uFill>
                <a:hlinkClick r:id="rId4">
                  <a:extLst>
                    <a:ext uri="{A12FA001-AC4F-418D-AE19-62706E023703}">
                      <ahyp:hlinkClr xmlns:ahyp="http://schemas.microsoft.com/office/drawing/2018/hyperlinkcolor" val="tx"/>
                    </a:ext>
                  </a:extLst>
                </a:hlinkClick>
              </a:rPr>
              <a:t>http://www.enciclopediafinanciera.com</a:t>
            </a:r>
            <a:endParaRPr sz="1200" dirty="0">
              <a:solidFill>
                <a:schemeClr val="dk1"/>
              </a:solidFill>
            </a:endParaRPr>
          </a:p>
          <a:p>
            <a:pPr marL="0" lvl="0" indent="0" algn="l" rtl="0">
              <a:spcBef>
                <a:spcPts val="0"/>
              </a:spcBef>
              <a:spcAft>
                <a:spcPts val="0"/>
              </a:spcAft>
              <a:buNone/>
            </a:pPr>
            <a:endParaRPr dirty="0">
              <a:solidFill>
                <a:schemeClr val="dk1"/>
              </a:solidFill>
            </a:endParaRPr>
          </a:p>
        </p:txBody>
      </p:sp>
      <p:pic>
        <p:nvPicPr>
          <p:cNvPr id="90" name="Google Shape;90;p4"/>
          <p:cNvPicPr preferRelativeResize="0"/>
          <p:nvPr/>
        </p:nvPicPr>
        <p:blipFill>
          <a:blip r:embed="rId5">
            <a:alphaModFix/>
          </a:blip>
          <a:stretch>
            <a:fillRect/>
          </a:stretch>
        </p:blipFill>
        <p:spPr>
          <a:xfrm>
            <a:off x="155050" y="92300"/>
            <a:ext cx="5237400" cy="1103250"/>
          </a:xfrm>
          <a:prstGeom prst="rect">
            <a:avLst/>
          </a:prstGeom>
          <a:noFill/>
          <a:ln>
            <a:noFill/>
          </a:ln>
        </p:spPr>
      </p:pic>
      <p:pic>
        <p:nvPicPr>
          <p:cNvPr id="91" name="Google Shape;91;p4"/>
          <p:cNvPicPr preferRelativeResize="0"/>
          <p:nvPr/>
        </p:nvPicPr>
        <p:blipFill rotWithShape="1">
          <a:blip r:embed="rId5">
            <a:alphaModFix/>
          </a:blip>
          <a:srcRect l="50867"/>
          <a:stretch/>
        </p:blipFill>
        <p:spPr>
          <a:xfrm>
            <a:off x="5298971" y="92300"/>
            <a:ext cx="2573279" cy="1103250"/>
          </a:xfrm>
          <a:prstGeom prst="rect">
            <a:avLst/>
          </a:prstGeom>
          <a:noFill/>
          <a:ln>
            <a:noFill/>
          </a:ln>
        </p:spPr>
      </p:pic>
      <p:sp>
        <p:nvSpPr>
          <p:cNvPr id="92" name="Google Shape;92;p4"/>
          <p:cNvSpPr txBox="1"/>
          <p:nvPr/>
        </p:nvSpPr>
        <p:spPr>
          <a:xfrm>
            <a:off x="5605525" y="299900"/>
            <a:ext cx="2324100" cy="646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    </a:t>
            </a:r>
            <a:r>
              <a:rPr lang="es-ES" sz="1800" b="1">
                <a:solidFill>
                  <a:schemeClr val="dk1"/>
                </a:solidFill>
              </a:rPr>
              <a:t>Costos de capital</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800" b="0" i="0" u="none" strike="noStrike" cap="none">
                <a:solidFill>
                  <a:schemeClr val="dk1"/>
                </a:solidFill>
                <a:latin typeface="Arial"/>
                <a:ea typeface="Arial"/>
                <a:cs typeface="Arial"/>
                <a:sym typeface="Arial"/>
              </a:rPr>
              <a:t> </a:t>
            </a:r>
            <a:endParaRPr sz="2100" b="0" i="0" u="none" strike="noStrike" cap="none">
              <a:solidFill>
                <a:srgbClr val="000000"/>
              </a:solidFill>
              <a:latin typeface="Arial"/>
              <a:ea typeface="Arial"/>
              <a:cs typeface="Arial"/>
              <a:sym typeface="A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b6ea5e6e4e_0_5"/>
          <p:cNvSpPr/>
          <p:nvPr/>
        </p:nvSpPr>
        <p:spPr>
          <a:xfrm>
            <a:off x="8148577" y="0"/>
            <a:ext cx="404340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8" name="Google Shape;98;gb6ea5e6e4e_0_5"/>
          <p:cNvSpPr txBox="1"/>
          <p:nvPr/>
        </p:nvSpPr>
        <p:spPr>
          <a:xfrm>
            <a:off x="8310622" y="937550"/>
            <a:ext cx="3900300" cy="333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50"/>
              <a:buFont typeface="Arial"/>
              <a:buNone/>
            </a:pPr>
            <a:r>
              <a:rPr lang="es-ES">
                <a:solidFill>
                  <a:schemeClr val="dk1"/>
                </a:solidFill>
              </a:rPr>
              <a:t>Equipo de producción, favor crear 3 pestañas, cada una representa:</a:t>
            </a: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Costos fijos </a:t>
            </a: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Costos variables</a:t>
            </a: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Costos de capital</a:t>
            </a:r>
            <a:endParaRPr>
              <a:solidFill>
                <a:schemeClr val="dk1"/>
              </a:solidFill>
            </a:endParaRPr>
          </a:p>
          <a:p>
            <a:pPr marL="0" lvl="0" indent="0" algn="l" rtl="0">
              <a:spcBef>
                <a:spcPts val="0"/>
              </a:spcBef>
              <a:spcAft>
                <a:spcPts val="0"/>
              </a:spcAft>
              <a:buClr>
                <a:schemeClr val="dk1"/>
              </a:buClr>
              <a:buSzPts val="350"/>
              <a:buFont typeface="Arial"/>
              <a:buNone/>
            </a:pP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Esta diapositiva hacer referencia a:</a:t>
            </a: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Pestaña 2: Costos variables</a:t>
            </a:r>
            <a:endParaRPr>
              <a:solidFill>
                <a:schemeClr val="dk1"/>
              </a:solidFill>
            </a:endParaRPr>
          </a:p>
          <a:p>
            <a:pPr marL="0" lvl="0" indent="0" algn="l" rtl="0">
              <a:spcBef>
                <a:spcPts val="0"/>
              </a:spcBef>
              <a:spcAft>
                <a:spcPts val="0"/>
              </a:spcAft>
              <a:buClr>
                <a:schemeClr val="dk1"/>
              </a:buClr>
              <a:buSzPts val="350"/>
              <a:buFont typeface="Arial"/>
              <a:buNone/>
            </a:pP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Recrear imagen de:</a:t>
            </a: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Costos de producción / Unidades producidas</a:t>
            </a: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Costos variables / Costos fijos</a:t>
            </a:r>
            <a:endParaRPr>
              <a:solidFill>
                <a:schemeClr val="dk1"/>
              </a:solidFill>
            </a:endParaRPr>
          </a:p>
          <a:p>
            <a:pPr marL="0" lvl="0" indent="0" algn="l" rtl="0">
              <a:spcBef>
                <a:spcPts val="0"/>
              </a:spcBef>
              <a:spcAft>
                <a:spcPts val="0"/>
              </a:spcAft>
              <a:buClr>
                <a:schemeClr val="dk1"/>
              </a:buClr>
              <a:buSzPts val="350"/>
              <a:buFont typeface="Arial"/>
              <a:buNone/>
            </a:pP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Se recomienda que la imagen sea la misma para las dos pestañas. </a:t>
            </a:r>
            <a:endParaRPr>
              <a:solidFill>
                <a:schemeClr val="dk1"/>
              </a:solidFill>
            </a:endParaRPr>
          </a:p>
          <a:p>
            <a:pPr marL="0" marR="0" lvl="0" indent="0" algn="l" rtl="0">
              <a:lnSpc>
                <a:spcPct val="100000"/>
              </a:lnSpc>
              <a:spcBef>
                <a:spcPts val="0"/>
              </a:spcBef>
              <a:spcAft>
                <a:spcPts val="0"/>
              </a:spcAft>
              <a:buClr>
                <a:schemeClr val="dk1"/>
              </a:buClr>
              <a:buSzPts val="350"/>
              <a:buFont typeface="Arial"/>
              <a:buNone/>
            </a:pPr>
            <a:endParaRPr>
              <a:solidFill>
                <a:schemeClr val="dk1"/>
              </a:solidFill>
            </a:endParaRPr>
          </a:p>
        </p:txBody>
      </p:sp>
      <p:sp>
        <p:nvSpPr>
          <p:cNvPr id="99" name="Google Shape;99;gb6ea5e6e4e_0_5"/>
          <p:cNvSpPr/>
          <p:nvPr/>
        </p:nvSpPr>
        <p:spPr>
          <a:xfrm>
            <a:off x="8148577" y="0"/>
            <a:ext cx="4043400" cy="742800"/>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Indicaciones de la producción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00" name="Google Shape;100;gb6ea5e6e4e_0_5"/>
          <p:cNvSpPr/>
          <p:nvPr/>
        </p:nvSpPr>
        <p:spPr>
          <a:xfrm>
            <a:off x="8158100" y="4468300"/>
            <a:ext cx="4043400" cy="23898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1800" b="0"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pic>
        <p:nvPicPr>
          <p:cNvPr id="101" name="Google Shape;101;gb6ea5e6e4e_0_5"/>
          <p:cNvPicPr preferRelativeResize="0"/>
          <p:nvPr/>
        </p:nvPicPr>
        <p:blipFill rotWithShape="1">
          <a:blip r:embed="rId3">
            <a:alphaModFix/>
          </a:blip>
          <a:srcRect l="43196" t="56500" r="42612" b="22504"/>
          <a:stretch/>
        </p:blipFill>
        <p:spPr>
          <a:xfrm>
            <a:off x="1120875" y="1717686"/>
            <a:ext cx="2324100" cy="1933575"/>
          </a:xfrm>
          <a:prstGeom prst="rect">
            <a:avLst/>
          </a:prstGeom>
          <a:noFill/>
          <a:ln>
            <a:noFill/>
          </a:ln>
        </p:spPr>
      </p:pic>
      <p:sp>
        <p:nvSpPr>
          <p:cNvPr id="102" name="Google Shape;102;gb6ea5e6e4e_0_5"/>
          <p:cNvSpPr txBox="1"/>
          <p:nvPr/>
        </p:nvSpPr>
        <p:spPr>
          <a:xfrm>
            <a:off x="696300" y="3751975"/>
            <a:ext cx="36393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1200" dirty="0">
                <a:solidFill>
                  <a:schemeClr val="dk1"/>
                </a:solidFill>
              </a:rPr>
              <a:t>Nota. </a:t>
            </a:r>
            <a:r>
              <a:rPr lang="es-ES" sz="1200" dirty="0">
                <a:solidFill>
                  <a:schemeClr val="dk1"/>
                </a:solidFill>
                <a:uFill>
                  <a:noFill/>
                </a:uFill>
                <a:hlinkClick r:id="rId4">
                  <a:extLst>
                    <a:ext uri="{A12FA001-AC4F-418D-AE19-62706E023703}">
                      <ahyp:hlinkClr xmlns:ahyp="http://schemas.microsoft.com/office/drawing/2018/hyperlinkcolor" val="tx"/>
                    </a:ext>
                  </a:extLst>
                </a:hlinkClick>
              </a:rPr>
              <a:t>http://www.enciclopediafinanciera.com</a:t>
            </a:r>
            <a:endParaRPr sz="1200" dirty="0">
              <a:solidFill>
                <a:schemeClr val="dk1"/>
              </a:solidFill>
            </a:endParaRPr>
          </a:p>
          <a:p>
            <a:pPr marL="0" lvl="0" indent="0" algn="l" rtl="0">
              <a:spcBef>
                <a:spcPts val="0"/>
              </a:spcBef>
              <a:spcAft>
                <a:spcPts val="0"/>
              </a:spcAft>
              <a:buNone/>
            </a:pPr>
            <a:endParaRPr dirty="0">
              <a:solidFill>
                <a:schemeClr val="dk1"/>
              </a:solidFill>
            </a:endParaRPr>
          </a:p>
        </p:txBody>
      </p:sp>
      <p:grpSp>
        <p:nvGrpSpPr>
          <p:cNvPr id="103" name="Google Shape;103;gb6ea5e6e4e_0_5"/>
          <p:cNvGrpSpPr/>
          <p:nvPr/>
        </p:nvGrpSpPr>
        <p:grpSpPr>
          <a:xfrm>
            <a:off x="217188" y="106500"/>
            <a:ext cx="7830963" cy="4754400"/>
            <a:chOff x="217188" y="106500"/>
            <a:chExt cx="7830963" cy="4754400"/>
          </a:xfrm>
        </p:grpSpPr>
        <p:sp>
          <p:nvSpPr>
            <p:cNvPr id="104" name="Google Shape;104;gb6ea5e6e4e_0_5"/>
            <p:cNvSpPr/>
            <p:nvPr/>
          </p:nvSpPr>
          <p:spPr>
            <a:xfrm>
              <a:off x="3707450" y="1399800"/>
              <a:ext cx="4340700" cy="3461100"/>
            </a:xfrm>
            <a:prstGeom prst="roundRect">
              <a:avLst>
                <a:gd name="adj" fmla="val 16667"/>
              </a:avLst>
            </a:prstGeom>
            <a:noFill/>
            <a:ln>
              <a:noFill/>
            </a:ln>
          </p:spPr>
          <p:txBody>
            <a:bodyPr spcFirstLastPara="1" wrap="square" lIns="91425" tIns="45700" rIns="91425" bIns="45700" anchor="ctr" anchorCtr="0">
              <a:noAutofit/>
            </a:bodyPr>
            <a:lstStyle/>
            <a:p>
              <a:pPr marL="228600" lvl="0" indent="0" algn="l" rtl="0">
                <a:lnSpc>
                  <a:spcPct val="115000"/>
                </a:lnSpc>
                <a:spcBef>
                  <a:spcPts val="0"/>
                </a:spcBef>
                <a:spcAft>
                  <a:spcPts val="0"/>
                </a:spcAft>
                <a:buClr>
                  <a:schemeClr val="dk1"/>
                </a:buClr>
                <a:buSzPts val="1100"/>
                <a:buFont typeface="Arial"/>
                <a:buNone/>
              </a:pPr>
              <a:r>
                <a:rPr lang="es-ES" sz="1200" dirty="0">
                  <a:solidFill>
                    <a:schemeClr val="dk1"/>
                  </a:solidFill>
                </a:rPr>
                <a:t>Los costos variables cambian en proporción a la actividad productiva de la empresa. Estos costos cambian según la cantidad de unidades producidas y se relacionan directamente con el uso de los recursos variables como la mano de obra y la cantidad de materia prima. </a:t>
              </a:r>
              <a:endParaRPr sz="1200" dirty="0">
                <a:solidFill>
                  <a:schemeClr val="dk1"/>
                </a:solidFill>
              </a:endParaRPr>
            </a:p>
            <a:p>
              <a:pPr marL="228600" lvl="0" indent="0" algn="l" rtl="0">
                <a:lnSpc>
                  <a:spcPct val="115000"/>
                </a:lnSpc>
                <a:spcBef>
                  <a:spcPts val="0"/>
                </a:spcBef>
                <a:spcAft>
                  <a:spcPts val="0"/>
                </a:spcAft>
                <a:buClr>
                  <a:schemeClr val="dk1"/>
                </a:buClr>
                <a:buSzPts val="1100"/>
                <a:buFont typeface="Arial"/>
                <a:buNone/>
              </a:pPr>
              <a:r>
                <a:rPr lang="es-ES" sz="1200" dirty="0">
                  <a:solidFill>
                    <a:schemeClr val="dk1"/>
                  </a:solidFill>
                </a:rPr>
                <a:t> </a:t>
              </a:r>
              <a:endParaRPr sz="1200" dirty="0">
                <a:solidFill>
                  <a:schemeClr val="dk1"/>
                </a:solidFill>
              </a:endParaRPr>
            </a:p>
            <a:p>
              <a:pPr marL="228600" lvl="0" indent="0" algn="l" rtl="0">
                <a:lnSpc>
                  <a:spcPct val="115000"/>
                </a:lnSpc>
                <a:spcBef>
                  <a:spcPts val="0"/>
                </a:spcBef>
                <a:spcAft>
                  <a:spcPts val="0"/>
                </a:spcAft>
                <a:buClr>
                  <a:schemeClr val="dk1"/>
                </a:buClr>
                <a:buSzPts val="1100"/>
                <a:buFont typeface="Arial"/>
                <a:buNone/>
              </a:pPr>
              <a:r>
                <a:rPr lang="es-ES" sz="1200" dirty="0">
                  <a:solidFill>
                    <a:schemeClr val="dk1"/>
                  </a:solidFill>
                </a:rPr>
                <a:t>En el transporte, la mano de obra se encuentra directamente asociada con el conductor y la materia prima con los gastos necesarios para la operación de los equipos, dentro de los cuales se encuentran, combustible, peajes, llantas, lubricación, etc.</a:t>
              </a:r>
              <a:endParaRPr sz="1200" dirty="0">
                <a:solidFill>
                  <a:schemeClr val="dk1"/>
                </a:solidFill>
              </a:endParaRPr>
            </a:p>
            <a:p>
              <a:pPr marL="457200" marR="0" lvl="0" indent="0" algn="l" rtl="0">
                <a:lnSpc>
                  <a:spcPct val="115000"/>
                </a:lnSpc>
                <a:spcBef>
                  <a:spcPts val="0"/>
                </a:spcBef>
                <a:spcAft>
                  <a:spcPts val="0"/>
                </a:spcAft>
                <a:buClr>
                  <a:srgbClr val="000000"/>
                </a:buClr>
                <a:buSzPts val="1100"/>
                <a:buFont typeface="Arial"/>
                <a:buNone/>
              </a:pPr>
              <a:endParaRPr sz="1200" dirty="0">
                <a:solidFill>
                  <a:schemeClr val="dk1"/>
                </a:solidFill>
              </a:endParaRPr>
            </a:p>
            <a:p>
              <a:pPr marL="0" marR="0" lvl="0" indent="0" algn="l" rtl="0">
                <a:lnSpc>
                  <a:spcPct val="115000"/>
                </a:lnSpc>
                <a:spcBef>
                  <a:spcPts val="0"/>
                </a:spcBef>
                <a:spcAft>
                  <a:spcPts val="0"/>
                </a:spcAft>
                <a:buClr>
                  <a:srgbClr val="000000"/>
                </a:buClr>
                <a:buSzPts val="1000"/>
                <a:buFont typeface="Arial"/>
                <a:buNone/>
              </a:pPr>
              <a:r>
                <a:rPr lang="es-ES" sz="1200" b="0" i="0" u="none" strike="noStrike" cap="none" dirty="0">
                  <a:solidFill>
                    <a:schemeClr val="dk1"/>
                  </a:solidFill>
                  <a:latin typeface="Arial"/>
                  <a:ea typeface="Arial"/>
                  <a:cs typeface="Arial"/>
                  <a:sym typeface="Arial"/>
                </a:rPr>
                <a:t>  </a:t>
              </a:r>
              <a:endParaRPr sz="1200" b="0" i="0" u="none" strike="noStrike" cap="none" dirty="0">
                <a:solidFill>
                  <a:schemeClr val="lt1"/>
                </a:solidFill>
                <a:latin typeface="Arial"/>
                <a:ea typeface="Arial"/>
                <a:cs typeface="Arial"/>
                <a:sym typeface="Arial"/>
              </a:endParaRPr>
            </a:p>
          </p:txBody>
        </p:sp>
        <p:pic>
          <p:nvPicPr>
            <p:cNvPr id="105" name="Google Shape;105;gb6ea5e6e4e_0_5"/>
            <p:cNvPicPr preferRelativeResize="0"/>
            <p:nvPr/>
          </p:nvPicPr>
          <p:blipFill rotWithShape="1">
            <a:blip r:embed="rId5">
              <a:alphaModFix/>
            </a:blip>
            <a:srcRect/>
            <a:stretch/>
          </p:blipFill>
          <p:spPr>
            <a:xfrm>
              <a:off x="1549126" y="371474"/>
              <a:ext cx="5346700" cy="1346200"/>
            </a:xfrm>
            <a:prstGeom prst="rect">
              <a:avLst/>
            </a:prstGeom>
            <a:noFill/>
            <a:ln>
              <a:noFill/>
            </a:ln>
          </p:spPr>
        </p:pic>
        <p:sp>
          <p:nvSpPr>
            <p:cNvPr id="106" name="Google Shape;106;gb6ea5e6e4e_0_5"/>
            <p:cNvSpPr txBox="1"/>
            <p:nvPr/>
          </p:nvSpPr>
          <p:spPr>
            <a:xfrm>
              <a:off x="1668525" y="742953"/>
              <a:ext cx="2168700" cy="646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    </a:t>
              </a:r>
              <a:r>
                <a:rPr lang="es-ES" sz="1800" b="1" i="0" u="none" strike="noStrike" cap="none">
                  <a:solidFill>
                    <a:schemeClr val="dk1"/>
                  </a:solidFill>
                  <a:latin typeface="Arial"/>
                  <a:ea typeface="Arial"/>
                  <a:cs typeface="Arial"/>
                  <a:sym typeface="Arial"/>
                </a:rPr>
                <a:t>Cuantitativos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800" b="0" i="0" u="none" strike="noStrike" cap="none">
                  <a:solidFill>
                    <a:schemeClr val="dk1"/>
                  </a:solidFill>
                  <a:latin typeface="Arial"/>
                  <a:ea typeface="Arial"/>
                  <a:cs typeface="Arial"/>
                  <a:sym typeface="Arial"/>
                </a:rPr>
                <a:t> </a:t>
              </a:r>
              <a:endParaRPr sz="2100" b="0" i="0" u="none" strike="noStrike" cap="none">
                <a:solidFill>
                  <a:srgbClr val="000000"/>
                </a:solidFill>
                <a:latin typeface="Arial"/>
                <a:ea typeface="Arial"/>
                <a:cs typeface="Arial"/>
                <a:sym typeface="Arial"/>
              </a:endParaRPr>
            </a:p>
          </p:txBody>
        </p:sp>
        <p:sp>
          <p:nvSpPr>
            <p:cNvPr id="107" name="Google Shape;107;gb6ea5e6e4e_0_5"/>
            <p:cNvSpPr txBox="1"/>
            <p:nvPr/>
          </p:nvSpPr>
          <p:spPr>
            <a:xfrm>
              <a:off x="4595446" y="675940"/>
              <a:ext cx="2084100" cy="738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Características de la Demanda </a:t>
              </a:r>
              <a:endParaRPr sz="1400" b="0" i="0" u="none" strike="noStrike" cap="none">
                <a:solidFill>
                  <a:srgbClr val="000000"/>
                </a:solidFill>
                <a:latin typeface="Arial"/>
                <a:ea typeface="Arial"/>
                <a:cs typeface="Arial"/>
                <a:sym typeface="Arial"/>
              </a:endParaRPr>
            </a:p>
          </p:txBody>
        </p:sp>
        <p:sp>
          <p:nvSpPr>
            <p:cNvPr id="108" name="Google Shape;108;gb6ea5e6e4e_0_5"/>
            <p:cNvSpPr txBox="1"/>
            <p:nvPr/>
          </p:nvSpPr>
          <p:spPr>
            <a:xfrm>
              <a:off x="4595438" y="722028"/>
              <a:ext cx="2168700" cy="646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    </a:t>
              </a:r>
              <a:r>
                <a:rPr lang="es-ES" sz="1800" b="1" i="0" u="none" strike="noStrike" cap="none">
                  <a:solidFill>
                    <a:schemeClr val="dk1"/>
                  </a:solidFill>
                  <a:latin typeface="Arial"/>
                  <a:ea typeface="Arial"/>
                  <a:cs typeface="Arial"/>
                  <a:sym typeface="Arial"/>
                </a:rPr>
                <a:t>Cualitativos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800" b="0" i="0" u="none" strike="noStrike" cap="none">
                  <a:solidFill>
                    <a:schemeClr val="dk1"/>
                  </a:solidFill>
                  <a:latin typeface="Arial"/>
                  <a:ea typeface="Arial"/>
                  <a:cs typeface="Arial"/>
                  <a:sym typeface="Arial"/>
                </a:rPr>
                <a:t> </a:t>
              </a:r>
              <a:endParaRPr sz="2100" b="0" i="0" u="none" strike="noStrike" cap="none">
                <a:solidFill>
                  <a:srgbClr val="000000"/>
                </a:solidFill>
                <a:latin typeface="Arial"/>
                <a:ea typeface="Arial"/>
                <a:cs typeface="Arial"/>
                <a:sym typeface="Arial"/>
              </a:endParaRPr>
            </a:p>
          </p:txBody>
        </p:sp>
        <p:pic>
          <p:nvPicPr>
            <p:cNvPr id="109" name="Google Shape;109;gb6ea5e6e4e_0_5"/>
            <p:cNvPicPr preferRelativeResize="0"/>
            <p:nvPr/>
          </p:nvPicPr>
          <p:blipFill rotWithShape="1">
            <a:blip r:embed="rId6">
              <a:alphaModFix/>
            </a:blip>
            <a:srcRect/>
            <a:stretch/>
          </p:blipFill>
          <p:spPr>
            <a:xfrm>
              <a:off x="910475" y="106500"/>
              <a:ext cx="6223425" cy="1431950"/>
            </a:xfrm>
            <a:prstGeom prst="rect">
              <a:avLst/>
            </a:prstGeom>
            <a:noFill/>
            <a:ln>
              <a:noFill/>
            </a:ln>
          </p:spPr>
        </p:pic>
        <p:sp>
          <p:nvSpPr>
            <p:cNvPr id="110" name="Google Shape;110;gb6ea5e6e4e_0_5"/>
            <p:cNvSpPr txBox="1"/>
            <p:nvPr/>
          </p:nvSpPr>
          <p:spPr>
            <a:xfrm>
              <a:off x="1668525" y="590553"/>
              <a:ext cx="2168700" cy="646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    </a:t>
              </a:r>
              <a:r>
                <a:rPr lang="es-ES" sz="1800" b="1">
                  <a:solidFill>
                    <a:schemeClr val="dk1"/>
                  </a:solidFill>
                </a:rPr>
                <a:t>Costos fijos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800" b="0" i="0" u="none" strike="noStrike" cap="none">
                  <a:solidFill>
                    <a:schemeClr val="dk1"/>
                  </a:solidFill>
                  <a:latin typeface="Arial"/>
                  <a:ea typeface="Arial"/>
                  <a:cs typeface="Arial"/>
                  <a:sym typeface="Arial"/>
                </a:rPr>
                <a:t> </a:t>
              </a:r>
              <a:endParaRPr sz="2100" b="0" i="0" u="none" strike="noStrike" cap="none">
                <a:solidFill>
                  <a:srgbClr val="000000"/>
                </a:solidFill>
                <a:latin typeface="Arial"/>
                <a:ea typeface="Arial"/>
                <a:cs typeface="Arial"/>
                <a:sym typeface="Arial"/>
              </a:endParaRPr>
            </a:p>
          </p:txBody>
        </p:sp>
        <p:sp>
          <p:nvSpPr>
            <p:cNvPr id="111" name="Google Shape;111;gb6ea5e6e4e_0_5"/>
            <p:cNvSpPr txBox="1"/>
            <p:nvPr/>
          </p:nvSpPr>
          <p:spPr>
            <a:xfrm>
              <a:off x="4595452" y="569625"/>
              <a:ext cx="2564700" cy="646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    </a:t>
              </a:r>
              <a:r>
                <a:rPr lang="es-ES" sz="1800" b="1">
                  <a:solidFill>
                    <a:schemeClr val="dk1"/>
                  </a:solidFill>
                </a:rPr>
                <a:t>Costos de capital</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800" b="0" i="0" u="none" strike="noStrike" cap="none">
                  <a:solidFill>
                    <a:schemeClr val="dk1"/>
                  </a:solidFill>
                  <a:latin typeface="Arial"/>
                  <a:ea typeface="Arial"/>
                  <a:cs typeface="Arial"/>
                  <a:sym typeface="Arial"/>
                </a:rPr>
                <a:t> </a:t>
              </a:r>
              <a:endParaRPr sz="2100" b="0" i="0" u="none" strike="noStrike" cap="none">
                <a:solidFill>
                  <a:srgbClr val="000000"/>
                </a:solidFill>
                <a:latin typeface="Arial"/>
                <a:ea typeface="Arial"/>
                <a:cs typeface="Arial"/>
                <a:sym typeface="Arial"/>
              </a:endParaRPr>
            </a:p>
          </p:txBody>
        </p:sp>
        <p:pic>
          <p:nvPicPr>
            <p:cNvPr id="112" name="Google Shape;112;gb6ea5e6e4e_0_5"/>
            <p:cNvPicPr preferRelativeResize="0"/>
            <p:nvPr/>
          </p:nvPicPr>
          <p:blipFill>
            <a:blip r:embed="rId7">
              <a:alphaModFix/>
            </a:blip>
            <a:stretch>
              <a:fillRect/>
            </a:stretch>
          </p:blipFill>
          <p:spPr>
            <a:xfrm>
              <a:off x="217188" y="369314"/>
              <a:ext cx="7610001" cy="1088973"/>
            </a:xfrm>
            <a:prstGeom prst="rect">
              <a:avLst/>
            </a:prstGeom>
            <a:noFill/>
            <a:ln>
              <a:noFill/>
            </a:ln>
          </p:spPr>
        </p:pic>
        <p:pic>
          <p:nvPicPr>
            <p:cNvPr id="113" name="Google Shape;113;gb6ea5e6e4e_0_5"/>
            <p:cNvPicPr preferRelativeResize="0"/>
            <p:nvPr/>
          </p:nvPicPr>
          <p:blipFill>
            <a:blip r:embed="rId8">
              <a:alphaModFix/>
            </a:blip>
            <a:stretch>
              <a:fillRect/>
            </a:stretch>
          </p:blipFill>
          <p:spPr>
            <a:xfrm>
              <a:off x="2660700" y="1139914"/>
              <a:ext cx="2564700" cy="224236"/>
            </a:xfrm>
            <a:prstGeom prst="rect">
              <a:avLst/>
            </a:prstGeom>
            <a:noFill/>
            <a:ln>
              <a:noFill/>
            </a:ln>
          </p:spPr>
        </p:pic>
        <p:pic>
          <p:nvPicPr>
            <p:cNvPr id="114" name="Google Shape;114;gb6ea5e6e4e_0_5"/>
            <p:cNvPicPr preferRelativeResize="0"/>
            <p:nvPr/>
          </p:nvPicPr>
          <p:blipFill>
            <a:blip r:embed="rId9">
              <a:alphaModFix/>
            </a:blip>
            <a:stretch>
              <a:fillRect/>
            </a:stretch>
          </p:blipFill>
          <p:spPr>
            <a:xfrm>
              <a:off x="217200" y="1102763"/>
              <a:ext cx="2564700" cy="298536"/>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e21f8a57ad_1_8"/>
          <p:cNvSpPr/>
          <p:nvPr/>
        </p:nvSpPr>
        <p:spPr>
          <a:xfrm>
            <a:off x="8148577" y="0"/>
            <a:ext cx="4043400" cy="6858000"/>
          </a:xfrm>
          <a:prstGeom prst="rect">
            <a:avLst/>
          </a:prstGeom>
          <a:solidFill>
            <a:srgbClr val="F2F2F2"/>
          </a:solidFill>
          <a:ln w="127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0" name="Google Shape;120;ge21f8a57ad_1_8"/>
          <p:cNvSpPr txBox="1"/>
          <p:nvPr/>
        </p:nvSpPr>
        <p:spPr>
          <a:xfrm>
            <a:off x="8310622" y="937550"/>
            <a:ext cx="3900300" cy="3336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50"/>
              <a:buFont typeface="Arial"/>
              <a:buNone/>
            </a:pPr>
            <a:r>
              <a:rPr lang="es-ES">
                <a:solidFill>
                  <a:schemeClr val="dk1"/>
                </a:solidFill>
              </a:rPr>
              <a:t>Equipo de producción, favor crear 3 pestañas, cada una representa:</a:t>
            </a: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Costos fijos </a:t>
            </a: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Costos variables</a:t>
            </a: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Costos de capital</a:t>
            </a:r>
            <a:endParaRPr>
              <a:solidFill>
                <a:schemeClr val="dk1"/>
              </a:solidFill>
            </a:endParaRPr>
          </a:p>
          <a:p>
            <a:pPr marL="0" lvl="0" indent="0" algn="l" rtl="0">
              <a:spcBef>
                <a:spcPts val="0"/>
              </a:spcBef>
              <a:spcAft>
                <a:spcPts val="0"/>
              </a:spcAft>
              <a:buClr>
                <a:schemeClr val="dk1"/>
              </a:buClr>
              <a:buSzPts val="350"/>
              <a:buFont typeface="Arial"/>
              <a:buNone/>
            </a:pP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Esta diapositiva hacer referencia a:</a:t>
            </a: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Pestaña 3: Costos de capital</a:t>
            </a:r>
            <a:endParaRPr>
              <a:solidFill>
                <a:schemeClr val="dk1"/>
              </a:solidFill>
            </a:endParaRPr>
          </a:p>
          <a:p>
            <a:pPr marL="0" lvl="0" indent="0" algn="l" rtl="0">
              <a:spcBef>
                <a:spcPts val="0"/>
              </a:spcBef>
              <a:spcAft>
                <a:spcPts val="0"/>
              </a:spcAft>
              <a:buClr>
                <a:schemeClr val="dk1"/>
              </a:buClr>
              <a:buSzPts val="350"/>
              <a:buFont typeface="Arial"/>
              <a:buNone/>
            </a:pPr>
            <a:endParaRPr>
              <a:solidFill>
                <a:schemeClr val="dk1"/>
              </a:solidFill>
            </a:endParaRPr>
          </a:p>
          <a:p>
            <a:pPr marL="0" lvl="0" indent="0" algn="l" rtl="0">
              <a:spcBef>
                <a:spcPts val="0"/>
              </a:spcBef>
              <a:spcAft>
                <a:spcPts val="0"/>
              </a:spcAft>
              <a:buClr>
                <a:schemeClr val="dk1"/>
              </a:buClr>
              <a:buSzPts val="350"/>
              <a:buFont typeface="Arial"/>
              <a:buNone/>
            </a:pPr>
            <a:r>
              <a:rPr lang="es-ES">
                <a:solidFill>
                  <a:schemeClr val="dk1"/>
                </a:solidFill>
              </a:rPr>
              <a:t>Recrear imagen de unos socios que representan un aporte de cada uno. </a:t>
            </a:r>
            <a:endParaRPr>
              <a:solidFill>
                <a:schemeClr val="dk1"/>
              </a:solidFill>
            </a:endParaRPr>
          </a:p>
        </p:txBody>
      </p:sp>
      <p:sp>
        <p:nvSpPr>
          <p:cNvPr id="121" name="Google Shape;121;ge21f8a57ad_1_8"/>
          <p:cNvSpPr/>
          <p:nvPr/>
        </p:nvSpPr>
        <p:spPr>
          <a:xfrm>
            <a:off x="8148577" y="0"/>
            <a:ext cx="4043400" cy="742800"/>
          </a:xfrm>
          <a:prstGeom prst="rect">
            <a:avLst/>
          </a:prstGeom>
          <a:solidFill>
            <a:schemeClr val="accent2"/>
          </a:solidFill>
          <a:ln w="12700" cap="flat" cmpd="sng">
            <a:solidFill>
              <a:srgbClr val="42719B"/>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s-ES" sz="1800" b="0" i="0" u="none" strike="noStrike" cap="none">
                <a:solidFill>
                  <a:schemeClr val="lt1"/>
                </a:solidFill>
                <a:latin typeface="Arial"/>
                <a:ea typeface="Arial"/>
                <a:cs typeface="Arial"/>
                <a:sym typeface="Arial"/>
              </a:rPr>
              <a:t>Indicaciones de la producción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450"/>
              <a:buFont typeface="Arial"/>
              <a:buNone/>
            </a:pPr>
            <a:r>
              <a:rPr lang="es-ES" sz="1800" b="0" i="0" u="none" strike="noStrike" cap="none">
                <a:solidFill>
                  <a:schemeClr val="lt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22" name="Google Shape;122;ge21f8a57ad_1_8"/>
          <p:cNvSpPr/>
          <p:nvPr/>
        </p:nvSpPr>
        <p:spPr>
          <a:xfrm>
            <a:off x="8158100" y="4468300"/>
            <a:ext cx="4043400" cy="2389800"/>
          </a:xfrm>
          <a:prstGeom prst="rect">
            <a:avLst/>
          </a:prstGeom>
          <a:solidFill>
            <a:schemeClr val="lt1"/>
          </a:solidFill>
          <a:ln w="12700"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1500" b="0" i="0" u="none" strike="noStrike" cap="none">
                <a:solidFill>
                  <a:schemeClr val="dk1"/>
                </a:solidFill>
                <a:latin typeface="Arial"/>
                <a:ea typeface="Arial"/>
                <a:cs typeface="Arial"/>
                <a:sym typeface="Arial"/>
              </a:rPr>
              <a:t> </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ES" sz="1500" b="0" i="0" u="none" strike="noStrike" cap="none">
                <a:solidFill>
                  <a:schemeClr val="dk1"/>
                </a:solidFill>
                <a:latin typeface="Arial"/>
                <a:ea typeface="Arial"/>
                <a:cs typeface="Arial"/>
                <a:sym typeface="Arial"/>
              </a:rPr>
              <a:t> Fu</a:t>
            </a:r>
            <a:r>
              <a:rPr lang="es-ES" sz="1500">
                <a:solidFill>
                  <a:schemeClr val="dk1"/>
                </a:solidFill>
              </a:rPr>
              <a:t>ente imagen: </a:t>
            </a:r>
            <a:r>
              <a:rPr lang="es-ES" sz="1500" u="sng">
                <a:solidFill>
                  <a:schemeClr val="hlink"/>
                </a:solidFill>
                <a:hlinkClick r:id="rId3"/>
              </a:rPr>
              <a:t>https://www.istockphoto.com/es/vector/concepto-de-negocio-met%C3%A1fora-del-equipo-personas-que-conectan-elementos-del-gm1255035396-367033219</a:t>
            </a:r>
            <a:r>
              <a:rPr lang="es-ES" sz="1500">
                <a:solidFill>
                  <a:schemeClr val="dk1"/>
                </a:solidFill>
              </a:rPr>
              <a:t> </a:t>
            </a:r>
            <a:endParaRPr sz="1500" b="0" i="0" u="none" strike="noStrike" cap="none">
              <a:solidFill>
                <a:schemeClr val="dk1"/>
              </a:solidFill>
              <a:latin typeface="Arial"/>
              <a:ea typeface="Arial"/>
              <a:cs typeface="Arial"/>
              <a:sym typeface="Arial"/>
            </a:endParaRPr>
          </a:p>
        </p:txBody>
      </p:sp>
      <p:grpSp>
        <p:nvGrpSpPr>
          <p:cNvPr id="123" name="Google Shape;123;ge21f8a57ad_1_8"/>
          <p:cNvGrpSpPr/>
          <p:nvPr/>
        </p:nvGrpSpPr>
        <p:grpSpPr>
          <a:xfrm>
            <a:off x="217188" y="106500"/>
            <a:ext cx="7830963" cy="4754400"/>
            <a:chOff x="217188" y="106500"/>
            <a:chExt cx="7830963" cy="4754400"/>
          </a:xfrm>
        </p:grpSpPr>
        <p:sp>
          <p:nvSpPr>
            <p:cNvPr id="124" name="Google Shape;124;ge21f8a57ad_1_8"/>
            <p:cNvSpPr/>
            <p:nvPr/>
          </p:nvSpPr>
          <p:spPr>
            <a:xfrm>
              <a:off x="3707450" y="1399800"/>
              <a:ext cx="4340700" cy="3461100"/>
            </a:xfrm>
            <a:prstGeom prst="roundRect">
              <a:avLst>
                <a:gd name="adj" fmla="val 16667"/>
              </a:avLst>
            </a:prstGeom>
            <a:noFill/>
            <a:ln>
              <a:noFill/>
            </a:ln>
          </p:spPr>
          <p:txBody>
            <a:bodyPr spcFirstLastPara="1" wrap="square" lIns="91425" tIns="45700" rIns="91425" bIns="45700" anchor="ctr" anchorCtr="0">
              <a:noAutofit/>
            </a:bodyPr>
            <a:lstStyle/>
            <a:p>
              <a:pPr marL="0" lvl="0" indent="0" algn="just" rtl="0">
                <a:lnSpc>
                  <a:spcPct val="115000"/>
                </a:lnSpc>
                <a:spcBef>
                  <a:spcPts val="0"/>
                </a:spcBef>
                <a:spcAft>
                  <a:spcPts val="0"/>
                </a:spcAft>
                <a:buClr>
                  <a:schemeClr val="dk1"/>
                </a:buClr>
                <a:buSzPts val="1100"/>
                <a:buFont typeface="Arial"/>
                <a:buNone/>
              </a:pPr>
              <a:r>
                <a:rPr lang="es-ES" sz="1200" dirty="0">
                  <a:solidFill>
                    <a:schemeClr val="dk1"/>
                  </a:solidFill>
                </a:rPr>
                <a:t>Corresponde a esa tasa mínima de rendimiento requerida por la empresa con el fin de definir un costo a los recursos financieros del proyecto de inversión, en este caso de una empresa o negocio de transporte.</a:t>
              </a: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s-ES" sz="1200" dirty="0">
                  <a:solidFill>
                    <a:schemeClr val="dk1"/>
                  </a:solidFill>
                </a:rPr>
                <a:t>Este costo de rendimiento, es el que la empresa debe pagar a sus inversionistas, ya sea los accionistas que financian mediante el denominado “capital social”, es decir sus aportes para la creación de la compañía o el costo de su financiación si es a través de deuda.</a:t>
              </a:r>
              <a:endParaRPr sz="1200" dirty="0">
                <a:solidFill>
                  <a:schemeClr val="dk1"/>
                </a:solidFill>
              </a:endParaRPr>
            </a:p>
            <a:p>
              <a:pPr marL="0" marR="0" lvl="0" indent="0" algn="l" rtl="0">
                <a:lnSpc>
                  <a:spcPct val="115000"/>
                </a:lnSpc>
                <a:spcBef>
                  <a:spcPts val="0"/>
                </a:spcBef>
                <a:spcAft>
                  <a:spcPts val="0"/>
                </a:spcAft>
                <a:buClr>
                  <a:srgbClr val="000000"/>
                </a:buClr>
                <a:buSzPts val="1000"/>
                <a:buFont typeface="Arial"/>
                <a:buNone/>
              </a:pPr>
              <a:r>
                <a:rPr lang="es-ES" sz="1200" b="0" i="0" u="none" strike="noStrike" cap="none" dirty="0">
                  <a:solidFill>
                    <a:schemeClr val="dk1"/>
                  </a:solidFill>
                  <a:latin typeface="Arial"/>
                  <a:ea typeface="Arial"/>
                  <a:cs typeface="Arial"/>
                  <a:sym typeface="Arial"/>
                </a:rPr>
                <a:t>  </a:t>
              </a:r>
              <a:endParaRPr sz="1200" b="0" i="0" u="none" strike="noStrike" cap="none" dirty="0">
                <a:solidFill>
                  <a:schemeClr val="lt1"/>
                </a:solidFill>
                <a:latin typeface="Arial"/>
                <a:ea typeface="Arial"/>
                <a:cs typeface="Arial"/>
                <a:sym typeface="Arial"/>
              </a:endParaRPr>
            </a:p>
          </p:txBody>
        </p:sp>
        <p:pic>
          <p:nvPicPr>
            <p:cNvPr id="125" name="Google Shape;125;ge21f8a57ad_1_8"/>
            <p:cNvPicPr preferRelativeResize="0"/>
            <p:nvPr/>
          </p:nvPicPr>
          <p:blipFill rotWithShape="1">
            <a:blip r:embed="rId4">
              <a:alphaModFix/>
            </a:blip>
            <a:srcRect/>
            <a:stretch/>
          </p:blipFill>
          <p:spPr>
            <a:xfrm>
              <a:off x="1549126" y="371474"/>
              <a:ext cx="5346700" cy="1346200"/>
            </a:xfrm>
            <a:prstGeom prst="rect">
              <a:avLst/>
            </a:prstGeom>
            <a:noFill/>
            <a:ln>
              <a:noFill/>
            </a:ln>
          </p:spPr>
        </p:pic>
        <p:sp>
          <p:nvSpPr>
            <p:cNvPr id="126" name="Google Shape;126;ge21f8a57ad_1_8"/>
            <p:cNvSpPr txBox="1"/>
            <p:nvPr/>
          </p:nvSpPr>
          <p:spPr>
            <a:xfrm>
              <a:off x="1668525" y="742953"/>
              <a:ext cx="2168700" cy="646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    </a:t>
              </a:r>
              <a:r>
                <a:rPr lang="es-ES" sz="1800" b="1" i="0" u="none" strike="noStrike" cap="none">
                  <a:solidFill>
                    <a:schemeClr val="dk1"/>
                  </a:solidFill>
                  <a:latin typeface="Arial"/>
                  <a:ea typeface="Arial"/>
                  <a:cs typeface="Arial"/>
                  <a:sym typeface="Arial"/>
                </a:rPr>
                <a:t>Cuantitativos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800" b="0" i="0" u="none" strike="noStrike" cap="none">
                  <a:solidFill>
                    <a:schemeClr val="dk1"/>
                  </a:solidFill>
                  <a:latin typeface="Arial"/>
                  <a:ea typeface="Arial"/>
                  <a:cs typeface="Arial"/>
                  <a:sym typeface="Arial"/>
                </a:rPr>
                <a:t> </a:t>
              </a:r>
              <a:endParaRPr sz="2100" b="0" i="0" u="none" strike="noStrike" cap="none">
                <a:solidFill>
                  <a:srgbClr val="000000"/>
                </a:solidFill>
                <a:latin typeface="Arial"/>
                <a:ea typeface="Arial"/>
                <a:cs typeface="Arial"/>
                <a:sym typeface="Arial"/>
              </a:endParaRPr>
            </a:p>
          </p:txBody>
        </p:sp>
        <p:sp>
          <p:nvSpPr>
            <p:cNvPr id="127" name="Google Shape;127;ge21f8a57ad_1_8"/>
            <p:cNvSpPr txBox="1"/>
            <p:nvPr/>
          </p:nvSpPr>
          <p:spPr>
            <a:xfrm>
              <a:off x="4595446" y="675940"/>
              <a:ext cx="2084100" cy="7386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Características de la Demanda </a:t>
              </a:r>
              <a:endParaRPr sz="1400" b="0" i="0" u="none" strike="noStrike" cap="none">
                <a:solidFill>
                  <a:srgbClr val="000000"/>
                </a:solidFill>
                <a:latin typeface="Arial"/>
                <a:ea typeface="Arial"/>
                <a:cs typeface="Arial"/>
                <a:sym typeface="Arial"/>
              </a:endParaRPr>
            </a:p>
          </p:txBody>
        </p:sp>
        <p:sp>
          <p:nvSpPr>
            <p:cNvPr id="128" name="Google Shape;128;ge21f8a57ad_1_8"/>
            <p:cNvSpPr txBox="1"/>
            <p:nvPr/>
          </p:nvSpPr>
          <p:spPr>
            <a:xfrm>
              <a:off x="4595438" y="722028"/>
              <a:ext cx="2168700" cy="646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    </a:t>
              </a:r>
              <a:r>
                <a:rPr lang="es-ES" sz="1800" b="1" i="0" u="none" strike="noStrike" cap="none">
                  <a:solidFill>
                    <a:schemeClr val="dk1"/>
                  </a:solidFill>
                  <a:latin typeface="Arial"/>
                  <a:ea typeface="Arial"/>
                  <a:cs typeface="Arial"/>
                  <a:sym typeface="Arial"/>
                </a:rPr>
                <a:t>Cualitativos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800" b="0" i="0" u="none" strike="noStrike" cap="none">
                  <a:solidFill>
                    <a:schemeClr val="dk1"/>
                  </a:solidFill>
                  <a:latin typeface="Arial"/>
                  <a:ea typeface="Arial"/>
                  <a:cs typeface="Arial"/>
                  <a:sym typeface="Arial"/>
                </a:rPr>
                <a:t> </a:t>
              </a:r>
              <a:endParaRPr sz="2100" b="0" i="0" u="none" strike="noStrike" cap="none">
                <a:solidFill>
                  <a:srgbClr val="000000"/>
                </a:solidFill>
                <a:latin typeface="Arial"/>
                <a:ea typeface="Arial"/>
                <a:cs typeface="Arial"/>
                <a:sym typeface="Arial"/>
              </a:endParaRPr>
            </a:p>
          </p:txBody>
        </p:sp>
        <p:pic>
          <p:nvPicPr>
            <p:cNvPr id="129" name="Google Shape;129;ge21f8a57ad_1_8"/>
            <p:cNvPicPr preferRelativeResize="0"/>
            <p:nvPr/>
          </p:nvPicPr>
          <p:blipFill rotWithShape="1">
            <a:blip r:embed="rId5">
              <a:alphaModFix/>
            </a:blip>
            <a:srcRect/>
            <a:stretch/>
          </p:blipFill>
          <p:spPr>
            <a:xfrm>
              <a:off x="910475" y="106500"/>
              <a:ext cx="6223425" cy="1431950"/>
            </a:xfrm>
            <a:prstGeom prst="rect">
              <a:avLst/>
            </a:prstGeom>
            <a:noFill/>
            <a:ln>
              <a:noFill/>
            </a:ln>
          </p:spPr>
        </p:pic>
        <p:sp>
          <p:nvSpPr>
            <p:cNvPr id="130" name="Google Shape;130;ge21f8a57ad_1_8"/>
            <p:cNvSpPr txBox="1"/>
            <p:nvPr/>
          </p:nvSpPr>
          <p:spPr>
            <a:xfrm>
              <a:off x="1668525" y="590553"/>
              <a:ext cx="2168700" cy="646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    </a:t>
              </a:r>
              <a:r>
                <a:rPr lang="es-ES" sz="1800" b="1">
                  <a:solidFill>
                    <a:schemeClr val="dk1"/>
                  </a:solidFill>
                </a:rPr>
                <a:t>Costos fijos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800" b="0" i="0" u="none" strike="noStrike" cap="none">
                  <a:solidFill>
                    <a:schemeClr val="dk1"/>
                  </a:solidFill>
                  <a:latin typeface="Arial"/>
                  <a:ea typeface="Arial"/>
                  <a:cs typeface="Arial"/>
                  <a:sym typeface="Arial"/>
                </a:rPr>
                <a:t> </a:t>
              </a:r>
              <a:endParaRPr sz="2100" b="0" i="0" u="none" strike="noStrike" cap="none">
                <a:solidFill>
                  <a:srgbClr val="000000"/>
                </a:solidFill>
                <a:latin typeface="Arial"/>
                <a:ea typeface="Arial"/>
                <a:cs typeface="Arial"/>
                <a:sym typeface="Arial"/>
              </a:endParaRPr>
            </a:p>
          </p:txBody>
        </p:sp>
        <p:sp>
          <p:nvSpPr>
            <p:cNvPr id="131" name="Google Shape;131;ge21f8a57ad_1_8"/>
            <p:cNvSpPr txBox="1"/>
            <p:nvPr/>
          </p:nvSpPr>
          <p:spPr>
            <a:xfrm>
              <a:off x="4595452" y="569625"/>
              <a:ext cx="2564700" cy="6465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dk1"/>
                  </a:solidFill>
                  <a:latin typeface="Arial"/>
                  <a:ea typeface="Arial"/>
                  <a:cs typeface="Arial"/>
                  <a:sym typeface="Arial"/>
                </a:rPr>
                <a:t>    </a:t>
              </a:r>
              <a:r>
                <a:rPr lang="es-ES" sz="1800" b="1">
                  <a:solidFill>
                    <a:schemeClr val="dk1"/>
                  </a:solidFill>
                </a:rPr>
                <a:t>Costos de capital</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s-ES" sz="1800" b="0" i="0" u="none" strike="noStrike" cap="none">
                  <a:solidFill>
                    <a:schemeClr val="dk1"/>
                  </a:solidFill>
                  <a:latin typeface="Arial"/>
                  <a:ea typeface="Arial"/>
                  <a:cs typeface="Arial"/>
                  <a:sym typeface="Arial"/>
                </a:rPr>
                <a:t> </a:t>
              </a:r>
              <a:endParaRPr sz="2100" b="0" i="0" u="none" strike="noStrike" cap="none">
                <a:solidFill>
                  <a:srgbClr val="000000"/>
                </a:solidFill>
                <a:latin typeface="Arial"/>
                <a:ea typeface="Arial"/>
                <a:cs typeface="Arial"/>
                <a:sym typeface="Arial"/>
              </a:endParaRPr>
            </a:p>
          </p:txBody>
        </p:sp>
        <p:pic>
          <p:nvPicPr>
            <p:cNvPr id="132" name="Google Shape;132;ge21f8a57ad_1_8"/>
            <p:cNvPicPr preferRelativeResize="0"/>
            <p:nvPr/>
          </p:nvPicPr>
          <p:blipFill>
            <a:blip r:embed="rId6">
              <a:alphaModFix/>
            </a:blip>
            <a:stretch>
              <a:fillRect/>
            </a:stretch>
          </p:blipFill>
          <p:spPr>
            <a:xfrm>
              <a:off x="217188" y="369314"/>
              <a:ext cx="7610001" cy="1088973"/>
            </a:xfrm>
            <a:prstGeom prst="rect">
              <a:avLst/>
            </a:prstGeom>
            <a:noFill/>
            <a:ln>
              <a:noFill/>
            </a:ln>
          </p:spPr>
        </p:pic>
        <p:pic>
          <p:nvPicPr>
            <p:cNvPr id="133" name="Google Shape;133;ge21f8a57ad_1_8"/>
            <p:cNvPicPr preferRelativeResize="0"/>
            <p:nvPr/>
          </p:nvPicPr>
          <p:blipFill>
            <a:blip r:embed="rId7">
              <a:alphaModFix/>
            </a:blip>
            <a:stretch>
              <a:fillRect/>
            </a:stretch>
          </p:blipFill>
          <p:spPr>
            <a:xfrm>
              <a:off x="217200" y="1102763"/>
              <a:ext cx="2564700" cy="298536"/>
            </a:xfrm>
            <a:prstGeom prst="rect">
              <a:avLst/>
            </a:prstGeom>
            <a:noFill/>
            <a:ln>
              <a:noFill/>
            </a:ln>
          </p:spPr>
        </p:pic>
      </p:grpSp>
      <p:pic>
        <p:nvPicPr>
          <p:cNvPr id="134" name="Google Shape;134;ge21f8a57ad_1_8"/>
          <p:cNvPicPr preferRelativeResize="0"/>
          <p:nvPr/>
        </p:nvPicPr>
        <p:blipFill>
          <a:blip r:embed="rId8">
            <a:alphaModFix/>
          </a:blip>
          <a:stretch>
            <a:fillRect/>
          </a:stretch>
        </p:blipFill>
        <p:spPr>
          <a:xfrm>
            <a:off x="5059675" y="1121514"/>
            <a:ext cx="2564700" cy="224236"/>
          </a:xfrm>
          <a:prstGeom prst="rect">
            <a:avLst/>
          </a:prstGeom>
          <a:noFill/>
          <a:ln>
            <a:noFill/>
          </a:ln>
        </p:spPr>
      </p:pic>
      <p:pic>
        <p:nvPicPr>
          <p:cNvPr id="135" name="Google Shape;135;ge21f8a57ad_1_8"/>
          <p:cNvPicPr preferRelativeResize="0"/>
          <p:nvPr/>
        </p:nvPicPr>
        <p:blipFill>
          <a:blip r:embed="rId9">
            <a:alphaModFix/>
          </a:blip>
          <a:stretch>
            <a:fillRect/>
          </a:stretch>
        </p:blipFill>
        <p:spPr>
          <a:xfrm>
            <a:off x="1032650" y="1965300"/>
            <a:ext cx="2195124" cy="1692300"/>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615</Words>
  <Application>Microsoft Office PowerPoint</Application>
  <PresentationFormat>Panorámica</PresentationFormat>
  <Paragraphs>95</Paragraphs>
  <Slides>4</Slides>
  <Notes>4</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4</vt:i4>
      </vt:variant>
    </vt:vector>
  </HeadingPairs>
  <TitlesOfParts>
    <vt:vector size="7" baseType="lpstr">
      <vt:lpstr>Arial</vt:lpstr>
      <vt:lpstr>Calibri</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VASQUEZ</dc:creator>
  <cp:lastModifiedBy>Jhon jairo Rodriguez perez</cp:lastModifiedBy>
  <cp:revision>1</cp:revision>
  <dcterms:modified xsi:type="dcterms:W3CDTF">2021-07-13T21:09:39Z</dcterms:modified>
</cp:coreProperties>
</file>