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we0oTX7GNFaRx3KR25ZwehFRl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2282193" y="2060775"/>
            <a:ext cx="8136900" cy="1211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Acordeón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CF00</a:t>
            </a:r>
            <a:r>
              <a:rPr lang="es-ES" sz="1800">
                <a:solidFill>
                  <a:schemeClr val="lt1"/>
                </a:solidFill>
              </a:rPr>
              <a:t>7</a:t>
            </a: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s-ES" sz="1800">
                <a:solidFill>
                  <a:schemeClr val="lt1"/>
                </a:solidFill>
              </a:rPr>
              <a:t>5</a:t>
            </a: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s-ES" sz="1800">
                <a:solidFill>
                  <a:schemeClr val="lt1"/>
                </a:solidFill>
              </a:rPr>
              <a:t>Costos D e I</a:t>
            </a: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la presentación de información en acordeón, a medida que se va consultando cada botón se despliega su contenido y se contrae con el botón de contraer o al seleccionar el despliegue del siguiente botón.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colores dependen de los asignados por el producto para el componente formativo.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de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 producción: tipo acordeón: https://ecored-sena.github.io/ECORED-BASE-2021/#/curso/tema1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71475" y="624622"/>
            <a:ext cx="6035103" cy="714375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dk1"/>
                </a:solidFill>
              </a:rPr>
              <a:t>Costos directos de los accidentes: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71473" y="1563767"/>
            <a:ext cx="6035103" cy="714375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dk1"/>
                </a:solidFill>
              </a:rPr>
              <a:t>Costos indirectos de los accidentes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19" y="667663"/>
            <a:ext cx="5842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2019" y="1626827"/>
            <a:ext cx="584200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la presentación de información en acordeón, a medida que se va consultando cada botón se despliega su contenido y se contrae con el botón de contraer o al seleccionar el despliegue del siguiente botón.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dk1"/>
                </a:solidFill>
              </a:rPr>
              <a:t>Costos directos de los accidentes: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colores dependen de los asignados por el producto para el componente formativo.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de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92278" y="4425296"/>
            <a:ext cx="6457950" cy="110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 producción: tipo acordeón: https://ecored-sena.github.io/ECORED-BASE-2021/#/curso/tema1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2019" y="1626827"/>
            <a:ext cx="584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323939" y="4276953"/>
            <a:ext cx="6012280" cy="714375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dk1"/>
                </a:solidFill>
              </a:rPr>
              <a:t>Costos indirectos de los accidentes:</a:t>
            </a:r>
            <a:r>
              <a:rPr lang="es-ES" sz="12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7536" y="4358979"/>
            <a:ext cx="584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/>
          <p:nvPr/>
        </p:nvSpPr>
        <p:spPr>
          <a:xfrm>
            <a:off x="303700" y="648972"/>
            <a:ext cx="6035100" cy="3461700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</a:rPr>
              <a:t>Costos directos de los accidentes:</a:t>
            </a:r>
            <a:r>
              <a:rPr lang="es-ES" sz="1200" dirty="0">
                <a:solidFill>
                  <a:schemeClr val="dk1"/>
                </a:solidFill>
              </a:rPr>
              <a:t> son aquellos que se generan como resultado económico del accidente para la empresa y para la sociedad. Adicionalmente puede también considerarse que los costos directos son aquellos que cubre generalmente la Administradora de Riesgos Laborales (ARL) y por lo tanto son recuperables. En vista de que los costos directos son cuantificables de una forma más o menos exacta, se debe diferenciar claramente entre los generados por un accidente leve, grave o mortal y considerar: salario del accidentado, gastos médicos generados durante el accidente, costos de traslado y daños materiales.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0269" y="648984"/>
            <a:ext cx="5969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6858000" y="0"/>
            <a:ext cx="533399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6896100" y="1257300"/>
            <a:ext cx="5314800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producción, la presentación de información en acordeón, a medida que se va consultando cada botón se despliega su contenido y se contrae con el botón de contraer o al seleccionar el despliegue del siguiente botón.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dk1"/>
                </a:solidFill>
              </a:rPr>
              <a:t>Costos indirectos de los accidentes: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colores dependen de los asignados por el producto para el componente formativo. 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6877050" y="0"/>
            <a:ext cx="53149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de la producción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867525" y="5602432"/>
            <a:ext cx="5333999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 producción: tipo acordeón: https://ecored-sena.github.io/ECORED-BASE-2021/#/curso/tema1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371475" y="624622"/>
            <a:ext cx="6035103" cy="714375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>
                <a:solidFill>
                  <a:schemeClr val="dk1"/>
                </a:solidFill>
              </a:rPr>
              <a:t>Costos directos de los accidentes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319" y="667663"/>
            <a:ext cx="584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371478" y="2059872"/>
            <a:ext cx="6035100" cy="2171100"/>
          </a:xfrm>
          <a:prstGeom prst="roundRect">
            <a:avLst>
              <a:gd name="adj" fmla="val 16667"/>
            </a:avLst>
          </a:prstGeom>
          <a:solidFill>
            <a:srgbClr val="9CC2E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</a:rPr>
              <a:t>Costos indirectos de los accidentes:</a:t>
            </a:r>
            <a:r>
              <a:rPr lang="es-ES" sz="1200" dirty="0">
                <a:solidFill>
                  <a:schemeClr val="dk1"/>
                </a:solidFill>
              </a:rPr>
              <a:t> también llamados ocultos, se definen como los que se producen cada vez que ocurre un accidente pero que la empresa no puede estimar ni medir de una forma real y exacta. Estos costos representan afectaciones al entorno de la empresa y el trabajador difícilmente cuantificable y tenemos entre ellos: afectaciones a la producción (ausencias, detenciones, reemplazos, rendimiento), sanciones, incremento de costos asegurados, afectaciones contractuales y/o comerciales e imagen de la empresa.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1760" y="1539693"/>
            <a:ext cx="5969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Panorámica</PresentationFormat>
  <Paragraphs>32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Jhon jairo Rodriguez perez</cp:lastModifiedBy>
  <cp:revision>1</cp:revision>
  <dcterms:modified xsi:type="dcterms:W3CDTF">2021-07-13T21:22:57Z</dcterms:modified>
</cp:coreProperties>
</file>