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qG5CCXqoQvHxGWMOxvjrJdFH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23ec04c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5" name="Google Shape;95;ge223ec04c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444239" y="2026051"/>
            <a:ext cx="8136900" cy="1211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CF007_</a:t>
            </a:r>
            <a:r>
              <a:rPr lang="es-ES" sz="1800">
                <a:solidFill>
                  <a:schemeClr val="lt1"/>
                </a:solidFill>
              </a:rPr>
              <a:t>6</a:t>
            </a: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-ES" sz="1800">
                <a:solidFill>
                  <a:schemeClr val="lt1"/>
                </a:solidFill>
              </a:rPr>
              <a:t>Balance y estado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8148577" y="0"/>
            <a:ext cx="4043422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10622" y="937550"/>
            <a:ext cx="3900277" cy="33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favor crear </a:t>
            </a:r>
            <a:r>
              <a:rPr lang="es-ES" dirty="0">
                <a:solidFill>
                  <a:schemeClr val="dk1"/>
                </a:solidFill>
              </a:rPr>
              <a:t>2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pestañas, cada una representa: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Balance general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hacer referencia a: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1:</a:t>
            </a:r>
            <a:r>
              <a:rPr lang="es-ES" dirty="0">
                <a:solidFill>
                  <a:schemeClr val="dk1"/>
                </a:solidFill>
              </a:rPr>
              <a:t> Balance general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Ilustrar tabla de balance general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800" b="1" i="1" dirty="0">
                <a:solidFill>
                  <a:schemeClr val="dk1"/>
                </a:solidFill>
              </a:rPr>
              <a:t>La tabla de balance general digitada se encuentra en la carpeta de Anexos/Balance General. </a:t>
            </a:r>
            <a:endParaRPr sz="1800" b="1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148577" y="0"/>
            <a:ext cx="4043422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de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158100" y="4706750"/>
            <a:ext cx="4043400" cy="2151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-118225" y="1472775"/>
            <a:ext cx="4340700" cy="280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</a:rPr>
              <a:t>Mediante este documento es posible evidenciar la situación financiera de una empresa, ya que allí se plasman los activos, pasivos y el patrimonio durante un periodo específico, es decir, lo que la empresa tiene, lo que debe y los aportes de los socios.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542525" y="3609775"/>
            <a:ext cx="35436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dirty="0">
                <a:solidFill>
                  <a:schemeClr val="dk1"/>
                </a:solidFill>
              </a:rPr>
              <a:t>Nota. https://finanzasparaemprendedores.com/finanzas/que-es-el-balance-general/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50" y="92300"/>
            <a:ext cx="7287380" cy="1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1072925" y="508588"/>
            <a:ext cx="2553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1">
                <a:solidFill>
                  <a:schemeClr val="dk1"/>
                </a:solidFill>
              </a:rPr>
              <a:t>Balance general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542525" y="531700"/>
            <a:ext cx="26178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1">
                <a:solidFill>
                  <a:schemeClr val="dk1"/>
                </a:solidFill>
              </a:rPr>
              <a:t>Estado de resultados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500" b="1">
                <a:solidFill>
                  <a:schemeClr val="dk1"/>
                </a:solidFill>
              </a:rPr>
              <a:t>  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l="4661" t="29694" r="40884" b="19744"/>
          <a:stretch/>
        </p:blipFill>
        <p:spPr>
          <a:xfrm>
            <a:off x="4542525" y="1627363"/>
            <a:ext cx="3448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23ec04ca_0_4"/>
          <p:cNvSpPr/>
          <p:nvPr/>
        </p:nvSpPr>
        <p:spPr>
          <a:xfrm>
            <a:off x="8148577" y="0"/>
            <a:ext cx="404340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e223ec04ca_0_4"/>
          <p:cNvSpPr txBox="1"/>
          <p:nvPr/>
        </p:nvSpPr>
        <p:spPr>
          <a:xfrm>
            <a:off x="8310622" y="937550"/>
            <a:ext cx="3900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favor crear </a:t>
            </a:r>
            <a:r>
              <a:rPr lang="es-ES" dirty="0">
                <a:solidFill>
                  <a:schemeClr val="dk1"/>
                </a:solidFill>
              </a:rPr>
              <a:t>2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pestañas, cada una representa: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Balance general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hacer referencia a: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</a:t>
            </a:r>
            <a:r>
              <a:rPr lang="es-ES" dirty="0">
                <a:solidFill>
                  <a:schemeClr val="dk1"/>
                </a:solidFill>
              </a:rPr>
              <a:t>2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dirty="0">
                <a:solidFill>
                  <a:schemeClr val="dk1"/>
                </a:solidFill>
              </a:rPr>
              <a:t> Estado de resultados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Ilustrar tabla de pérdidas y ganancias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b="1" i="1" dirty="0">
                <a:solidFill>
                  <a:schemeClr val="dk1"/>
                </a:solidFill>
              </a:rPr>
              <a:t>La Tabla de estado de resultados, se encuentra digitada en el archivo que se encuentra en la carpeta Anexos/Estado de resultados. </a:t>
            </a:r>
            <a:endParaRPr b="1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223ec04ca_0_4"/>
          <p:cNvSpPr/>
          <p:nvPr/>
        </p:nvSpPr>
        <p:spPr>
          <a:xfrm>
            <a:off x="8148577" y="0"/>
            <a:ext cx="4043400" cy="7428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de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223ec04ca_0_4"/>
          <p:cNvSpPr/>
          <p:nvPr/>
        </p:nvSpPr>
        <p:spPr>
          <a:xfrm>
            <a:off x="8158100" y="4706750"/>
            <a:ext cx="4043400" cy="2151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223ec04ca_0_4"/>
          <p:cNvSpPr/>
          <p:nvPr/>
        </p:nvSpPr>
        <p:spPr>
          <a:xfrm>
            <a:off x="-118225" y="1472775"/>
            <a:ext cx="4340700" cy="280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</a:rPr>
              <a:t>Mediante este documento es posible evidenciar la situación financiera de una empresa, ya que allí se plasman los activos, pasivos y el patrimonio durante un periodo específico, es decir, lo que la empresa tiene, lo que debe y los aportes de los socios.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e223ec04ca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50" y="92300"/>
            <a:ext cx="7287380" cy="1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e223ec04ca_0_4"/>
          <p:cNvSpPr txBox="1"/>
          <p:nvPr/>
        </p:nvSpPr>
        <p:spPr>
          <a:xfrm>
            <a:off x="876113" y="508588"/>
            <a:ext cx="2553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1">
                <a:solidFill>
                  <a:schemeClr val="dk1"/>
                </a:solidFill>
              </a:rPr>
              <a:t>Balance general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104" name="Google Shape;104;ge223ec04ca_0_4"/>
          <p:cNvSpPr txBox="1"/>
          <p:nvPr/>
        </p:nvSpPr>
        <p:spPr>
          <a:xfrm>
            <a:off x="4542525" y="531700"/>
            <a:ext cx="26178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1">
                <a:solidFill>
                  <a:schemeClr val="dk1"/>
                </a:solidFill>
              </a:rPr>
              <a:t>Estado de resultados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500" b="1">
                <a:solidFill>
                  <a:schemeClr val="dk1"/>
                </a:solidFill>
              </a:rPr>
              <a:t>  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e223ec04c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25" y="1155100"/>
            <a:ext cx="3711386" cy="3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e223ec04ca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300" y="1134445"/>
            <a:ext cx="3543600" cy="5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e223ec04ca_0_4"/>
          <p:cNvPicPr preferRelativeResize="0"/>
          <p:nvPr/>
        </p:nvPicPr>
        <p:blipFill rotWithShape="1">
          <a:blip r:embed="rId6">
            <a:alphaModFix/>
          </a:blip>
          <a:srcRect l="40009" t="21399" r="12608" b="7973"/>
          <a:stretch/>
        </p:blipFill>
        <p:spPr>
          <a:xfrm>
            <a:off x="4824550" y="1627375"/>
            <a:ext cx="2721940" cy="22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e223ec04ca_0_4"/>
          <p:cNvSpPr txBox="1"/>
          <p:nvPr/>
        </p:nvSpPr>
        <p:spPr>
          <a:xfrm>
            <a:off x="4596000" y="3907000"/>
            <a:ext cx="30000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</a:rPr>
              <a:t>Nota.</a:t>
            </a:r>
            <a:r>
              <a:rPr lang="es-ES" sz="800" dirty="0">
                <a:solidFill>
                  <a:schemeClr val="dk1"/>
                </a:solidFill>
              </a:rPr>
              <a:t> </a:t>
            </a:r>
            <a:r>
              <a:rPr lang="es-ES" sz="1000" dirty="0">
                <a:solidFill>
                  <a:schemeClr val="dk1"/>
                </a:solidFill>
              </a:rPr>
              <a:t>https://contayfiscalactual.wordpress.com/2018/09/20/3-cuenta-de-perdidas-y-ganancias/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Panorámica</PresentationFormat>
  <Paragraphs>48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2</cp:revision>
  <dcterms:modified xsi:type="dcterms:W3CDTF">2021-07-13T21:24:33Z</dcterms:modified>
</cp:coreProperties>
</file>